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Lst>
  <p:notesMasterIdLst>
    <p:notesMasterId r:id="rId32"/>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558" y="-9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8"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it-IT" sz="1400" b="0" strike="noStrike" spc="-1">
                <a:solidFill>
                  <a:srgbClr val="000000"/>
                </a:solidFill>
                <a:latin typeface="Arial"/>
              </a:rPr>
              <a:t>Fai clic per spostare la diapositiva</a:t>
            </a:r>
          </a:p>
        </p:txBody>
      </p:sp>
      <p:sp>
        <p:nvSpPr>
          <p:cNvPr id="379"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it-IT" sz="2000" b="0" strike="noStrike" spc="-1">
                <a:solidFill>
                  <a:srgbClr val="000000"/>
                </a:solidFill>
                <a:latin typeface="Arial"/>
              </a:rPr>
              <a:t>Fai clic per modificare il formato delle note</a:t>
            </a:r>
          </a:p>
        </p:txBody>
      </p:sp>
      <p:sp>
        <p:nvSpPr>
          <p:cNvPr id="380"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it-IT" sz="1400" b="0" strike="noStrike" spc="-1">
                <a:solidFill>
                  <a:srgbClr val="000000"/>
                </a:solidFill>
                <a:latin typeface="Times New Roman"/>
              </a:rPr>
              <a:t>&lt;intestazione&gt;</a:t>
            </a:r>
          </a:p>
        </p:txBody>
      </p:sp>
      <p:sp>
        <p:nvSpPr>
          <p:cNvPr id="381" name="PlaceHolder 4"/>
          <p:cNvSpPr>
            <a:spLocks noGrp="1"/>
          </p:cNvSpPr>
          <p:nvPr>
            <p:ph type="dt" idx="22"/>
          </p:nvPr>
        </p:nvSpPr>
        <p:spPr>
          <a:xfrm>
            <a:off x="4278960" y="0"/>
            <a:ext cx="3280680" cy="534240"/>
          </a:xfrm>
          <a:prstGeom prst="rect">
            <a:avLst/>
          </a:prstGeom>
          <a:noFill/>
          <a:ln w="0">
            <a:noFill/>
          </a:ln>
        </p:spPr>
        <p:txBody>
          <a:bodyPr lIns="0" tIns="0" rIns="0" bIns="0" anchor="t">
            <a:noAutofit/>
          </a:bodyPr>
          <a:lstStyle>
            <a:lvl1pPr indent="0" algn="r">
              <a:buNone/>
              <a:defRPr lang="it-IT" sz="1400" b="0" strike="noStrike" spc="-1">
                <a:solidFill>
                  <a:srgbClr val="000000"/>
                </a:solidFill>
                <a:latin typeface="Times New Roman"/>
              </a:defRPr>
            </a:lvl1pPr>
          </a:lstStyle>
          <a:p>
            <a:pPr indent="0" algn="r">
              <a:buNone/>
            </a:pPr>
            <a:r>
              <a:rPr lang="it-IT" sz="1400" b="0" strike="noStrike" spc="-1">
                <a:solidFill>
                  <a:srgbClr val="000000"/>
                </a:solidFill>
                <a:latin typeface="Times New Roman"/>
              </a:rPr>
              <a:t>&lt;data/ora&gt;</a:t>
            </a:r>
          </a:p>
        </p:txBody>
      </p:sp>
      <p:sp>
        <p:nvSpPr>
          <p:cNvPr id="382" name="PlaceHolder 5"/>
          <p:cNvSpPr>
            <a:spLocks noGrp="1"/>
          </p:cNvSpPr>
          <p:nvPr>
            <p:ph type="ftr" idx="23"/>
          </p:nvPr>
        </p:nvSpPr>
        <p:spPr>
          <a:xfrm>
            <a:off x="0" y="10157400"/>
            <a:ext cx="3280680" cy="534240"/>
          </a:xfrm>
          <a:prstGeom prst="rect">
            <a:avLst/>
          </a:prstGeom>
          <a:noFill/>
          <a:ln w="0">
            <a:noFill/>
          </a:ln>
        </p:spPr>
        <p:txBody>
          <a:bodyPr lIns="0" tIns="0" rIns="0" bIns="0" anchor="b">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&lt;piè di pagina&gt;</a:t>
            </a:r>
          </a:p>
        </p:txBody>
      </p:sp>
      <p:sp>
        <p:nvSpPr>
          <p:cNvPr id="383" name="PlaceHolder 6"/>
          <p:cNvSpPr>
            <a:spLocks noGrp="1"/>
          </p:cNvSpPr>
          <p:nvPr>
            <p:ph type="sldNum" idx="24"/>
          </p:nvPr>
        </p:nvSpPr>
        <p:spPr>
          <a:xfrm>
            <a:off x="4278960" y="10157400"/>
            <a:ext cx="3280680" cy="534240"/>
          </a:xfrm>
          <a:prstGeom prst="rect">
            <a:avLst/>
          </a:prstGeom>
          <a:noFill/>
          <a:ln w="0">
            <a:noFill/>
          </a:ln>
        </p:spPr>
        <p:txBody>
          <a:bodyPr lIns="0" tIns="0" rIns="0" bIns="0" anchor="b">
            <a:noAutofit/>
          </a:bodyPr>
          <a:lstStyle>
            <a:lvl1pPr indent="0" algn="r">
              <a:buNone/>
              <a:defRPr lang="it-IT" sz="1400" b="0" strike="noStrike" spc="-1">
                <a:solidFill>
                  <a:srgbClr val="000000"/>
                </a:solidFill>
                <a:latin typeface="Times New Roman"/>
              </a:defRPr>
            </a:lvl1pPr>
          </a:lstStyle>
          <a:p>
            <a:pPr indent="0" algn="r">
              <a:buNone/>
            </a:pPr>
            <a:fld id="{3D2BE75C-A3E4-4BCA-8AC7-3B98926C9481}" type="slidenum">
              <a:rPr lang="it-IT" sz="1400" b="0" strike="noStrike" spc="-1">
                <a:solidFill>
                  <a:srgbClr val="000000"/>
                </a:solidFill>
                <a:latin typeface="Times New Roman"/>
              </a:rPr>
              <a:pPr indent="0" algn="r">
                <a:buNone/>
              </a:pPr>
              <a:t>‹N›</a:t>
            </a:fld>
            <a:endParaRPr lang="it-IT"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PlaceHolder 1"/>
          <p:cNvSpPr>
            <a:spLocks noGrp="1" noRot="1" noChangeAspect="1"/>
          </p:cNvSpPr>
          <p:nvPr>
            <p:ph type="sldImg"/>
          </p:nvPr>
        </p:nvSpPr>
        <p:spPr>
          <a:xfrm>
            <a:off x="685800" y="1143000"/>
            <a:ext cx="5486040" cy="3085920"/>
          </a:xfrm>
          <a:prstGeom prst="rect">
            <a:avLst/>
          </a:prstGeom>
          <a:ln w="0">
            <a:noFill/>
          </a:ln>
        </p:spPr>
      </p:sp>
      <p:sp>
        <p:nvSpPr>
          <p:cNvPr id="446" name="PlaceHolder 2"/>
          <p:cNvSpPr>
            <a:spLocks noGrp="1"/>
          </p:cNvSpPr>
          <p:nvPr>
            <p:ph type="body"/>
          </p:nvPr>
        </p:nvSpPr>
        <p:spPr>
          <a:xfrm>
            <a:off x="685800" y="4400640"/>
            <a:ext cx="5486040" cy="3600360"/>
          </a:xfrm>
          <a:prstGeom prst="rect">
            <a:avLst/>
          </a:prstGeom>
          <a:noFill/>
          <a:ln w="0">
            <a:noFill/>
          </a:ln>
        </p:spPr>
        <p:txBody>
          <a:bodyPr anchor="t">
            <a:noAutofit/>
          </a:bodyPr>
          <a:lstStyle/>
          <a:p>
            <a:pPr marL="216000" indent="0">
              <a:buNone/>
            </a:pPr>
            <a:endParaRPr lang="it-IT" sz="1200" b="0" strike="noStrike" spc="-1">
              <a:solidFill>
                <a:schemeClr val="dk1"/>
              </a:solidFill>
              <a:latin typeface="Arial"/>
              <a:ea typeface="Arial"/>
            </a:endParaRPr>
          </a:p>
        </p:txBody>
      </p:sp>
      <p:sp>
        <p:nvSpPr>
          <p:cNvPr id="447"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indent="0" algn="r">
              <a:lnSpc>
                <a:spcPct val="100000"/>
              </a:lnSpc>
              <a:buNone/>
              <a:tabLst>
                <a:tab pos="0" algn="l"/>
              </a:tabLst>
              <a:defRPr lang="it-IT" sz="1400" b="0" strike="noStrike" spc="-1">
                <a:solidFill>
                  <a:srgbClr val="000000"/>
                </a:solidFill>
                <a:latin typeface="Times New Roman"/>
              </a:defRPr>
            </a:lvl1pPr>
          </a:lstStyle>
          <a:p>
            <a:pPr indent="0" algn="r">
              <a:lnSpc>
                <a:spcPct val="100000"/>
              </a:lnSpc>
              <a:buNone/>
              <a:tabLst>
                <a:tab pos="0" algn="l"/>
              </a:tabLst>
            </a:pPr>
            <a:fld id="{7FCF02D8-0D1D-4E6C-AB50-E5F3D40AEEDE}" type="slidenum">
              <a:rPr lang="it-IT" sz="1400" b="0" strike="noStrike" spc="-1">
                <a:solidFill>
                  <a:srgbClr val="000000"/>
                </a:solidFill>
                <a:latin typeface="Times New Roman"/>
              </a:rPr>
              <a:pPr indent="0" algn="r">
                <a:lnSpc>
                  <a:spcPct val="100000"/>
                </a:lnSpc>
                <a:buNone/>
                <a:tabLst>
                  <a:tab pos="0" algn="l"/>
                </a:tabLst>
              </a:pPr>
              <a:t>5</a:t>
            </a:fld>
            <a:endParaRPr lang="it-IT" sz="1400" b="0" strike="noStrike" spc="-1">
              <a:solidFill>
                <a:srgbClr val="000000"/>
              </a:solid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PlaceHolder 1"/>
          <p:cNvSpPr>
            <a:spLocks noGrp="1" noRot="1" noChangeAspect="1"/>
          </p:cNvSpPr>
          <p:nvPr>
            <p:ph type="sldImg"/>
          </p:nvPr>
        </p:nvSpPr>
        <p:spPr>
          <a:xfrm>
            <a:off x="685800" y="1143000"/>
            <a:ext cx="5486040" cy="3085920"/>
          </a:xfrm>
          <a:prstGeom prst="rect">
            <a:avLst/>
          </a:prstGeom>
          <a:ln w="0">
            <a:noFill/>
          </a:ln>
        </p:spPr>
      </p:sp>
      <p:sp>
        <p:nvSpPr>
          <p:cNvPr id="449" name="PlaceHolder 2"/>
          <p:cNvSpPr>
            <a:spLocks noGrp="1"/>
          </p:cNvSpPr>
          <p:nvPr>
            <p:ph type="body"/>
          </p:nvPr>
        </p:nvSpPr>
        <p:spPr>
          <a:xfrm>
            <a:off x="685800" y="4400640"/>
            <a:ext cx="5486040" cy="3600360"/>
          </a:xfrm>
          <a:prstGeom prst="rect">
            <a:avLst/>
          </a:prstGeom>
          <a:noFill/>
          <a:ln w="0">
            <a:noFill/>
          </a:ln>
        </p:spPr>
        <p:txBody>
          <a:bodyPr anchor="t">
            <a:noAutofit/>
          </a:bodyPr>
          <a:lstStyle/>
          <a:p>
            <a:pPr marL="216000" indent="0">
              <a:buNone/>
            </a:pPr>
            <a:endParaRPr lang="it-IT" sz="1200" b="0" strike="noStrike" spc="-1">
              <a:solidFill>
                <a:schemeClr val="dk1"/>
              </a:solidFill>
              <a:latin typeface="Arial"/>
              <a:ea typeface="Arial"/>
            </a:endParaRPr>
          </a:p>
        </p:txBody>
      </p:sp>
      <p:sp>
        <p:nvSpPr>
          <p:cNvPr id="450" name="PlaceHolder 3"/>
          <p:cNvSpPr>
            <a:spLocks noGrp="1"/>
          </p:cNvSpPr>
          <p:nvPr>
            <p:ph type="sldNum" idx="26"/>
          </p:nvPr>
        </p:nvSpPr>
        <p:spPr>
          <a:xfrm>
            <a:off x="3884760" y="8685360"/>
            <a:ext cx="2971440" cy="458280"/>
          </a:xfrm>
          <a:prstGeom prst="rect">
            <a:avLst/>
          </a:prstGeom>
          <a:noFill/>
          <a:ln w="0">
            <a:noFill/>
          </a:ln>
        </p:spPr>
        <p:txBody>
          <a:bodyPr anchor="b">
            <a:noAutofit/>
          </a:bodyPr>
          <a:lstStyle>
            <a:lvl1pPr indent="0" algn="r">
              <a:lnSpc>
                <a:spcPct val="100000"/>
              </a:lnSpc>
              <a:buNone/>
              <a:tabLst>
                <a:tab pos="0" algn="l"/>
              </a:tabLst>
              <a:defRPr lang="it-IT" sz="1400" b="0" strike="noStrike" spc="-1">
                <a:solidFill>
                  <a:srgbClr val="000000"/>
                </a:solidFill>
                <a:latin typeface="Times New Roman"/>
              </a:defRPr>
            </a:lvl1pPr>
          </a:lstStyle>
          <a:p>
            <a:pPr indent="0" algn="r">
              <a:lnSpc>
                <a:spcPct val="100000"/>
              </a:lnSpc>
              <a:buNone/>
              <a:tabLst>
                <a:tab pos="0" algn="l"/>
              </a:tabLst>
            </a:pPr>
            <a:fld id="{4DBE4BAC-6A95-4BB8-A4E2-2775764A46CF}" type="slidenum">
              <a:rPr lang="it-IT" sz="1400" b="0" strike="noStrike" spc="-1">
                <a:solidFill>
                  <a:srgbClr val="000000"/>
                </a:solidFill>
                <a:latin typeface="Times New Roman"/>
              </a:rPr>
              <a:pPr indent="0" algn="r">
                <a:lnSpc>
                  <a:spcPct val="100000"/>
                </a:lnSpc>
                <a:buNone/>
                <a:tabLst>
                  <a:tab pos="0" algn="l"/>
                </a:tabLst>
              </a:pPr>
              <a:t>8</a:t>
            </a:fld>
            <a:endParaRPr lang="it-IT" sz="1400" b="0" strike="noStrike" spc="-1">
              <a:solidFill>
                <a:srgbClr val="000000"/>
              </a:solidFill>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 name="PlaceHolder 1"/>
          <p:cNvSpPr>
            <a:spLocks noGrp="1" noRot="1" noChangeAspect="1"/>
          </p:cNvSpPr>
          <p:nvPr>
            <p:ph type="sldImg"/>
          </p:nvPr>
        </p:nvSpPr>
        <p:spPr>
          <a:xfrm>
            <a:off x="685800" y="1143000"/>
            <a:ext cx="5486040" cy="3085920"/>
          </a:xfrm>
          <a:prstGeom prst="rect">
            <a:avLst/>
          </a:prstGeom>
          <a:ln w="0">
            <a:noFill/>
          </a:ln>
        </p:spPr>
      </p:sp>
      <p:sp>
        <p:nvSpPr>
          <p:cNvPr id="452" name="PlaceHolder 2"/>
          <p:cNvSpPr>
            <a:spLocks noGrp="1"/>
          </p:cNvSpPr>
          <p:nvPr>
            <p:ph type="body"/>
          </p:nvPr>
        </p:nvSpPr>
        <p:spPr>
          <a:xfrm>
            <a:off x="685800" y="4400640"/>
            <a:ext cx="5486040" cy="3600360"/>
          </a:xfrm>
          <a:prstGeom prst="rect">
            <a:avLst/>
          </a:prstGeom>
          <a:noFill/>
          <a:ln w="0">
            <a:noFill/>
          </a:ln>
        </p:spPr>
        <p:txBody>
          <a:bodyPr anchor="t">
            <a:noAutofit/>
          </a:bodyPr>
          <a:lstStyle/>
          <a:p>
            <a:pPr marL="216000" indent="0">
              <a:buNone/>
            </a:pPr>
            <a:endParaRPr lang="it-IT" sz="1200" b="0" strike="noStrike" spc="-1">
              <a:solidFill>
                <a:schemeClr val="dk1"/>
              </a:solidFill>
              <a:latin typeface="Arial"/>
              <a:ea typeface="Arial"/>
            </a:endParaRPr>
          </a:p>
        </p:txBody>
      </p:sp>
      <p:sp>
        <p:nvSpPr>
          <p:cNvPr id="453" name="PlaceHolder 3"/>
          <p:cNvSpPr>
            <a:spLocks noGrp="1"/>
          </p:cNvSpPr>
          <p:nvPr>
            <p:ph type="sldNum" idx="27"/>
          </p:nvPr>
        </p:nvSpPr>
        <p:spPr>
          <a:xfrm>
            <a:off x="3884760" y="8685360"/>
            <a:ext cx="2971440" cy="458280"/>
          </a:xfrm>
          <a:prstGeom prst="rect">
            <a:avLst/>
          </a:prstGeom>
          <a:noFill/>
          <a:ln w="0">
            <a:noFill/>
          </a:ln>
        </p:spPr>
        <p:txBody>
          <a:bodyPr anchor="b">
            <a:noAutofit/>
          </a:bodyPr>
          <a:lstStyle>
            <a:lvl1pPr indent="0" algn="r">
              <a:lnSpc>
                <a:spcPct val="100000"/>
              </a:lnSpc>
              <a:buNone/>
              <a:tabLst>
                <a:tab pos="0" algn="l"/>
              </a:tabLst>
              <a:defRPr lang="it-IT" sz="1400" b="0" strike="noStrike" spc="-1">
                <a:solidFill>
                  <a:srgbClr val="000000"/>
                </a:solidFill>
                <a:latin typeface="Times New Roman"/>
              </a:defRPr>
            </a:lvl1pPr>
          </a:lstStyle>
          <a:p>
            <a:pPr indent="0" algn="r">
              <a:lnSpc>
                <a:spcPct val="100000"/>
              </a:lnSpc>
              <a:buNone/>
              <a:tabLst>
                <a:tab pos="0" algn="l"/>
              </a:tabLst>
            </a:pPr>
            <a:fld id="{39FC02CA-F721-4D51-B9B3-4489363F5EA6}" type="slidenum">
              <a:rPr lang="it-IT" sz="1400" b="0" strike="noStrike" spc="-1">
                <a:solidFill>
                  <a:srgbClr val="000000"/>
                </a:solidFill>
                <a:latin typeface="Times New Roman"/>
              </a:rPr>
              <a:pPr indent="0" algn="r">
                <a:lnSpc>
                  <a:spcPct val="100000"/>
                </a:lnSpc>
                <a:buNone/>
                <a:tabLst>
                  <a:tab pos="0" algn="l"/>
                </a:tabLst>
              </a:pPr>
              <a:t>14</a:t>
            </a:fld>
            <a:endParaRPr lang="it-IT" sz="1400" b="0" strike="noStrike" spc="-1">
              <a:solidFill>
                <a:srgbClr val="000000"/>
              </a:solid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 name="PlaceHolder 1"/>
          <p:cNvSpPr>
            <a:spLocks noGrp="1" noRot="1" noChangeAspect="1"/>
          </p:cNvSpPr>
          <p:nvPr>
            <p:ph type="sldImg"/>
          </p:nvPr>
        </p:nvSpPr>
        <p:spPr>
          <a:xfrm>
            <a:off x="685800" y="1143000"/>
            <a:ext cx="5486040" cy="3085920"/>
          </a:xfrm>
          <a:prstGeom prst="rect">
            <a:avLst/>
          </a:prstGeom>
          <a:ln w="0">
            <a:noFill/>
          </a:ln>
        </p:spPr>
      </p:sp>
      <p:sp>
        <p:nvSpPr>
          <p:cNvPr id="455" name="PlaceHolder 2"/>
          <p:cNvSpPr>
            <a:spLocks noGrp="1"/>
          </p:cNvSpPr>
          <p:nvPr>
            <p:ph type="body"/>
          </p:nvPr>
        </p:nvSpPr>
        <p:spPr>
          <a:xfrm>
            <a:off x="685800" y="4400640"/>
            <a:ext cx="5486040" cy="3600360"/>
          </a:xfrm>
          <a:prstGeom prst="rect">
            <a:avLst/>
          </a:prstGeom>
          <a:noFill/>
          <a:ln w="0">
            <a:noFill/>
          </a:ln>
        </p:spPr>
        <p:txBody>
          <a:bodyPr anchor="t">
            <a:noAutofit/>
          </a:bodyPr>
          <a:lstStyle/>
          <a:p>
            <a:pPr marL="216000" indent="0">
              <a:buNone/>
            </a:pPr>
            <a:endParaRPr lang="it-IT" sz="1200" b="0" strike="noStrike" spc="-1">
              <a:solidFill>
                <a:schemeClr val="dk1"/>
              </a:solidFill>
              <a:latin typeface="Arial"/>
              <a:ea typeface="Arial"/>
            </a:endParaRPr>
          </a:p>
        </p:txBody>
      </p:sp>
      <p:sp>
        <p:nvSpPr>
          <p:cNvPr id="456"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indent="0" algn="r">
              <a:lnSpc>
                <a:spcPct val="100000"/>
              </a:lnSpc>
              <a:buNone/>
              <a:tabLst>
                <a:tab pos="0" algn="l"/>
              </a:tabLst>
              <a:defRPr lang="it-IT" sz="1400" b="0" strike="noStrike" spc="-1">
                <a:solidFill>
                  <a:srgbClr val="000000"/>
                </a:solidFill>
                <a:latin typeface="Times New Roman"/>
              </a:defRPr>
            </a:lvl1pPr>
          </a:lstStyle>
          <a:p>
            <a:pPr indent="0" algn="r">
              <a:lnSpc>
                <a:spcPct val="100000"/>
              </a:lnSpc>
              <a:buNone/>
              <a:tabLst>
                <a:tab pos="0" algn="l"/>
              </a:tabLst>
            </a:pPr>
            <a:fld id="{0B86CA76-A9E2-42DA-9B73-80426CF388DB}" type="slidenum">
              <a:rPr lang="it-IT" sz="1400" b="0" strike="noStrike" spc="-1">
                <a:solidFill>
                  <a:srgbClr val="000000"/>
                </a:solidFill>
                <a:latin typeface="Times New Roman"/>
              </a:rPr>
              <a:pPr indent="0" algn="r">
                <a:lnSpc>
                  <a:spcPct val="100000"/>
                </a:lnSpc>
                <a:buNone/>
                <a:tabLst>
                  <a:tab pos="0" algn="l"/>
                </a:tabLst>
              </a:pPr>
              <a:t>15</a:t>
            </a:fld>
            <a:endParaRPr lang="it-IT" sz="1400" b="0" strike="noStrike" spc="-1">
              <a:solidFill>
                <a:srgbClr val="000000"/>
              </a:solid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PlaceHolder 1"/>
          <p:cNvSpPr>
            <a:spLocks noGrp="1" noRot="1" noChangeAspect="1"/>
          </p:cNvSpPr>
          <p:nvPr>
            <p:ph type="sldImg"/>
          </p:nvPr>
        </p:nvSpPr>
        <p:spPr>
          <a:xfrm>
            <a:off x="685800" y="1143000"/>
            <a:ext cx="5486040" cy="3085920"/>
          </a:xfrm>
          <a:prstGeom prst="rect">
            <a:avLst/>
          </a:prstGeom>
          <a:ln w="0">
            <a:noFill/>
          </a:ln>
        </p:spPr>
      </p:sp>
      <p:sp>
        <p:nvSpPr>
          <p:cNvPr id="458" name="PlaceHolder 2"/>
          <p:cNvSpPr>
            <a:spLocks noGrp="1"/>
          </p:cNvSpPr>
          <p:nvPr>
            <p:ph type="body"/>
          </p:nvPr>
        </p:nvSpPr>
        <p:spPr>
          <a:xfrm>
            <a:off x="685800" y="4400640"/>
            <a:ext cx="5486040" cy="3600360"/>
          </a:xfrm>
          <a:prstGeom prst="rect">
            <a:avLst/>
          </a:prstGeom>
          <a:noFill/>
          <a:ln w="0">
            <a:noFill/>
          </a:ln>
        </p:spPr>
        <p:txBody>
          <a:bodyPr anchor="t">
            <a:noAutofit/>
          </a:bodyPr>
          <a:lstStyle/>
          <a:p>
            <a:pPr marL="216000" indent="0">
              <a:buNone/>
            </a:pPr>
            <a:endParaRPr lang="it-IT" sz="1200" b="0" strike="noStrike" spc="-1">
              <a:solidFill>
                <a:schemeClr val="dk1"/>
              </a:solidFill>
              <a:latin typeface="Arial"/>
              <a:ea typeface="Arial"/>
            </a:endParaRPr>
          </a:p>
        </p:txBody>
      </p:sp>
      <p:sp>
        <p:nvSpPr>
          <p:cNvPr id="459"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indent="0" algn="r">
              <a:lnSpc>
                <a:spcPct val="100000"/>
              </a:lnSpc>
              <a:buNone/>
              <a:tabLst>
                <a:tab pos="0" algn="l"/>
              </a:tabLst>
              <a:defRPr lang="it-IT" sz="1400" b="0" strike="noStrike" spc="-1">
                <a:solidFill>
                  <a:srgbClr val="000000"/>
                </a:solidFill>
                <a:latin typeface="Times New Roman"/>
              </a:defRPr>
            </a:lvl1pPr>
          </a:lstStyle>
          <a:p>
            <a:pPr indent="0" algn="r">
              <a:lnSpc>
                <a:spcPct val="100000"/>
              </a:lnSpc>
              <a:buNone/>
              <a:tabLst>
                <a:tab pos="0" algn="l"/>
              </a:tabLst>
            </a:pPr>
            <a:fld id="{BA85FBEB-0F9C-48C5-BD3F-57C8F81DB9EF}" type="slidenum">
              <a:rPr lang="it-IT" sz="1400" b="0" strike="noStrike" spc="-1">
                <a:solidFill>
                  <a:srgbClr val="000000"/>
                </a:solidFill>
                <a:latin typeface="Times New Roman"/>
              </a:rPr>
              <a:pPr indent="0" algn="r">
                <a:lnSpc>
                  <a:spcPct val="100000"/>
                </a:lnSpc>
                <a:buNone/>
                <a:tabLst>
                  <a:tab pos="0" algn="l"/>
                </a:tabLst>
              </a:pPr>
              <a:t>17</a:t>
            </a:fld>
            <a:endParaRPr lang="it-IT" sz="14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53F2B8B6-06B7-4D05-9DEE-F6A4DD4B7A1B}" type="slidenum">
              <a:rPr/>
              <a:pPr/>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8"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9"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F4E99790-0407-4D1E-8846-7D2992ABBF83}" type="slidenum">
              <a:rPr/>
              <a:pPr/>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41"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2"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3"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4"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2668220C-D5DC-4240-87C0-9353A8DCCB3F}" type="slidenum">
              <a:rPr/>
              <a:pPr/>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46"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7"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8"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9"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0"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1"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4487FAC7-3960-416B-BB8F-25A75AFCC6D8}" type="slidenum">
              <a:rPr/>
              <a:pPr/>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1A89061D-8703-495B-8D63-9D5565BC4144}" type="slidenum">
              <a:rPr/>
              <a:pPr/>
              <a:t>‹N›</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70"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552CD94F-B244-4AC1-A74C-7AF8833207D8}" type="slidenum">
              <a:rPr/>
              <a:pPr/>
              <a:t>‹N›</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72"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5"/>
          </p:nvPr>
        </p:nvSpPr>
        <p:spPr/>
        <p:txBody>
          <a:bodyPr/>
          <a:lstStyle/>
          <a:p>
            <a:r>
              <a:t>Footer</a:t>
            </a:r>
          </a:p>
        </p:txBody>
      </p:sp>
      <p:sp>
        <p:nvSpPr>
          <p:cNvPr id="5" name="PlaceHolder 4"/>
          <p:cNvSpPr>
            <a:spLocks noGrp="1"/>
          </p:cNvSpPr>
          <p:nvPr>
            <p:ph type="sldNum" idx="6"/>
          </p:nvPr>
        </p:nvSpPr>
        <p:spPr/>
        <p:txBody>
          <a:bodyPr/>
          <a:lstStyle/>
          <a:p>
            <a:fld id="{3AB4F77D-61C0-4F6F-B219-0E64AED3FD63}" type="slidenum">
              <a:rPr/>
              <a:pPr/>
              <a:t>‹N›</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74"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5"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7666F09D-80F5-4ECC-8FE9-83E1CD0A8FA8}" type="slidenum">
              <a:rPr/>
              <a:pPr/>
              <a:t>‹N›</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8E790D33-4DEE-497E-9B9D-15143BE095E6}" type="slidenum">
              <a:rPr/>
              <a:pPr/>
              <a:t>‹N›</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7"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5"/>
          </p:nvPr>
        </p:nvSpPr>
        <p:spPr/>
        <p:txBody>
          <a:bodyPr/>
          <a:lstStyle/>
          <a:p>
            <a:r>
              <a:t>Footer</a:t>
            </a:r>
          </a:p>
        </p:txBody>
      </p:sp>
      <p:sp>
        <p:nvSpPr>
          <p:cNvPr id="4" name="PlaceHolder 3"/>
          <p:cNvSpPr>
            <a:spLocks noGrp="1"/>
          </p:cNvSpPr>
          <p:nvPr>
            <p:ph type="sldNum" idx="6"/>
          </p:nvPr>
        </p:nvSpPr>
        <p:spPr/>
        <p:txBody>
          <a:bodyPr/>
          <a:lstStyle/>
          <a:p>
            <a:fld id="{8B77259D-73BE-4A9B-9567-AA9578C03154}" type="slidenum">
              <a:rPr/>
              <a:pPr/>
              <a:t>‹N›</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79"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0"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1"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A3328298-ABFD-42BF-8132-3D71E0834E94}" type="slidenum">
              <a:rPr/>
              <a:pPr/>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7"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00F0F872-0A29-4623-B38A-4063B7F79132}" type="slidenum">
              <a:rPr/>
              <a:pPr/>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83"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4"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5"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8437F6F7-DABF-453B-B82C-492AB8F82CB3}" type="slidenum">
              <a:rPr/>
              <a:pPr/>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87"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8"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89"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5"/>
          </p:nvPr>
        </p:nvSpPr>
        <p:spPr/>
        <p:txBody>
          <a:bodyPr/>
          <a:lstStyle/>
          <a:p>
            <a:r>
              <a:t>Footer</a:t>
            </a:r>
          </a:p>
        </p:txBody>
      </p:sp>
      <p:sp>
        <p:nvSpPr>
          <p:cNvPr id="7" name="PlaceHolder 6"/>
          <p:cNvSpPr>
            <a:spLocks noGrp="1"/>
          </p:cNvSpPr>
          <p:nvPr>
            <p:ph type="sldNum" idx="6"/>
          </p:nvPr>
        </p:nvSpPr>
        <p:spPr/>
        <p:txBody>
          <a:bodyPr/>
          <a:lstStyle/>
          <a:p>
            <a:fld id="{AB64E7BB-20EA-4BAE-9729-03A15743B22C}" type="slidenum">
              <a:rPr/>
              <a:pPr/>
              <a:t>‹N›</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91"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2"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5"/>
          </p:nvPr>
        </p:nvSpPr>
        <p:spPr/>
        <p:txBody>
          <a:bodyPr/>
          <a:lstStyle/>
          <a:p>
            <a:r>
              <a:t>Footer</a:t>
            </a:r>
          </a:p>
        </p:txBody>
      </p:sp>
      <p:sp>
        <p:nvSpPr>
          <p:cNvPr id="6" name="PlaceHolder 5"/>
          <p:cNvSpPr>
            <a:spLocks noGrp="1"/>
          </p:cNvSpPr>
          <p:nvPr>
            <p:ph type="sldNum" idx="6"/>
          </p:nvPr>
        </p:nvSpPr>
        <p:spPr/>
        <p:txBody>
          <a:bodyPr/>
          <a:lstStyle/>
          <a:p>
            <a:fld id="{CF27DA36-151F-40E9-B4D9-AD34D092D547}" type="slidenum">
              <a:rPr/>
              <a:pPr/>
              <a:t>‹N›</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94"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5"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6"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7"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5"/>
          </p:nvPr>
        </p:nvSpPr>
        <p:spPr/>
        <p:txBody>
          <a:bodyPr/>
          <a:lstStyle/>
          <a:p>
            <a:r>
              <a:t>Footer</a:t>
            </a:r>
          </a:p>
        </p:txBody>
      </p:sp>
      <p:sp>
        <p:nvSpPr>
          <p:cNvPr id="8" name="PlaceHolder 7"/>
          <p:cNvSpPr>
            <a:spLocks noGrp="1"/>
          </p:cNvSpPr>
          <p:nvPr>
            <p:ph type="sldNum" idx="6"/>
          </p:nvPr>
        </p:nvSpPr>
        <p:spPr/>
        <p:txBody>
          <a:bodyPr/>
          <a:lstStyle/>
          <a:p>
            <a:fld id="{70411D77-3581-4622-AE6B-6281E3D318F1}" type="slidenum">
              <a:rPr/>
              <a:pPr/>
              <a:t>‹N›</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99"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00"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01"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02"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03"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04"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5"/>
          </p:nvPr>
        </p:nvSpPr>
        <p:spPr/>
        <p:txBody>
          <a:bodyPr/>
          <a:lstStyle/>
          <a:p>
            <a:r>
              <a:t>Footer</a:t>
            </a:r>
          </a:p>
        </p:txBody>
      </p:sp>
      <p:sp>
        <p:nvSpPr>
          <p:cNvPr id="10" name="PlaceHolder 9"/>
          <p:cNvSpPr>
            <a:spLocks noGrp="1"/>
          </p:cNvSpPr>
          <p:nvPr>
            <p:ph type="sldNum" idx="6"/>
          </p:nvPr>
        </p:nvSpPr>
        <p:spPr/>
        <p:txBody>
          <a:bodyPr/>
          <a:lstStyle/>
          <a:p>
            <a:fld id="{92BA6BE6-8469-4D8C-B20F-BF9552E80F9D}" type="slidenum">
              <a:rPr/>
              <a:pPr/>
              <a:t>‹N›</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lstStyle/>
          <a:p>
            <a:r>
              <a:t>Footer</a:t>
            </a:r>
          </a:p>
        </p:txBody>
      </p:sp>
      <p:sp>
        <p:nvSpPr>
          <p:cNvPr id="3" name="PlaceHolder 2"/>
          <p:cNvSpPr>
            <a:spLocks noGrp="1"/>
          </p:cNvSpPr>
          <p:nvPr>
            <p:ph type="sldNum" idx="9"/>
          </p:nvPr>
        </p:nvSpPr>
        <p:spPr/>
        <p:txBody>
          <a:bodyPr/>
          <a:lstStyle/>
          <a:p>
            <a:fld id="{54BB882E-A93B-4D3C-982A-CACDBB278A80}" type="slidenum">
              <a:rPr/>
              <a:pPr/>
              <a:t>‹N›</a:t>
            </a:fld>
            <a:endParaRPr/>
          </a:p>
        </p:txBody>
      </p:sp>
      <p:sp>
        <p:nvSpPr>
          <p:cNvPr id="4" name="PlaceHolder 3"/>
          <p:cNvSpPr>
            <a:spLocks noGrp="1"/>
          </p:cNvSpPr>
          <p:nvPr>
            <p:ph type="dt" idx="7"/>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22"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52BD7069-933E-48FB-B030-E3517DAFD09C}" type="slidenum">
              <a:rPr/>
              <a:pPr/>
              <a:t>‹N›</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24"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8"/>
          </p:nvPr>
        </p:nvSpPr>
        <p:spPr/>
        <p:txBody>
          <a:bodyPr/>
          <a:lstStyle/>
          <a:p>
            <a:r>
              <a:t>Footer</a:t>
            </a:r>
          </a:p>
        </p:txBody>
      </p:sp>
      <p:sp>
        <p:nvSpPr>
          <p:cNvPr id="5" name="PlaceHolder 4"/>
          <p:cNvSpPr>
            <a:spLocks noGrp="1"/>
          </p:cNvSpPr>
          <p:nvPr>
            <p:ph type="sldNum" idx="9"/>
          </p:nvPr>
        </p:nvSpPr>
        <p:spPr/>
        <p:txBody>
          <a:bodyPr/>
          <a:lstStyle/>
          <a:p>
            <a:fld id="{C31518DC-BBA0-4479-BB25-1B85AE29E151}" type="slidenum">
              <a:rPr/>
              <a:pPr/>
              <a:t>‹N›</a:t>
            </a:fld>
            <a:endParaRPr/>
          </a:p>
        </p:txBody>
      </p:sp>
      <p:sp>
        <p:nvSpPr>
          <p:cNvPr id="6" name="PlaceHolder 5"/>
          <p:cNvSpPr>
            <a:spLocks noGrp="1"/>
          </p:cNvSpPr>
          <p:nvPr>
            <p:ph type="dt" idx="7"/>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26"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27"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2C1611CE-CA8A-414B-9EDA-DD22AA8CA156}" type="slidenum">
              <a:rPr/>
              <a:pPr/>
              <a:t>‹N›</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682C06FE-5170-433D-A0AB-8F007383EA09}" type="slidenum">
              <a:rPr/>
              <a:pPr/>
              <a:t>‹N›</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9"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3889C179-48CB-4A60-93DD-0AAE7FFB01B3}" type="slidenum">
              <a:rPr/>
              <a:pPr/>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9"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8"/>
          </p:nvPr>
        </p:nvSpPr>
        <p:spPr/>
        <p:txBody>
          <a:bodyPr/>
          <a:lstStyle/>
          <a:p>
            <a:r>
              <a:t>Footer</a:t>
            </a:r>
          </a:p>
        </p:txBody>
      </p:sp>
      <p:sp>
        <p:nvSpPr>
          <p:cNvPr id="4" name="PlaceHolder 3"/>
          <p:cNvSpPr>
            <a:spLocks noGrp="1"/>
          </p:cNvSpPr>
          <p:nvPr>
            <p:ph type="sldNum" idx="9"/>
          </p:nvPr>
        </p:nvSpPr>
        <p:spPr/>
        <p:txBody>
          <a:bodyPr/>
          <a:lstStyle/>
          <a:p>
            <a:fld id="{9AFEE8E1-61E7-413E-94A2-BA4C33530B53}" type="slidenum">
              <a:rPr/>
              <a:pPr/>
              <a:t>‹N›</a:t>
            </a:fld>
            <a:endParaRPr/>
          </a:p>
        </p:txBody>
      </p:sp>
      <p:sp>
        <p:nvSpPr>
          <p:cNvPr id="5" name="PlaceHolder 4"/>
          <p:cNvSpPr>
            <a:spLocks noGrp="1"/>
          </p:cNvSpPr>
          <p:nvPr>
            <p:ph type="dt" idx="7"/>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31"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32"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33"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22ACDDA1-47DF-4E3B-9BB2-93DE7ADD09BD}" type="slidenum">
              <a:rPr/>
              <a:pPr/>
              <a:t>‹N›</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35"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36"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37"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5D76F6B1-FC55-4776-A5F6-7CD351840147}" type="slidenum">
              <a:rPr/>
              <a:pPr/>
              <a:t>‹N›</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39"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0"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1"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8"/>
          </p:nvPr>
        </p:nvSpPr>
        <p:spPr/>
        <p:txBody>
          <a:bodyPr/>
          <a:lstStyle/>
          <a:p>
            <a:r>
              <a:t>Footer</a:t>
            </a:r>
          </a:p>
        </p:txBody>
      </p:sp>
      <p:sp>
        <p:nvSpPr>
          <p:cNvPr id="7" name="PlaceHolder 6"/>
          <p:cNvSpPr>
            <a:spLocks noGrp="1"/>
          </p:cNvSpPr>
          <p:nvPr>
            <p:ph type="sldNum" idx="9"/>
          </p:nvPr>
        </p:nvSpPr>
        <p:spPr/>
        <p:txBody>
          <a:bodyPr/>
          <a:lstStyle/>
          <a:p>
            <a:fld id="{C0A6178E-3870-42B3-8EB9-65030A7F3B0D}" type="slidenum">
              <a:rPr/>
              <a:pPr/>
              <a:t>‹N›</a:t>
            </a:fld>
            <a:endParaRPr/>
          </a:p>
        </p:txBody>
      </p:sp>
      <p:sp>
        <p:nvSpPr>
          <p:cNvPr id="8" name="PlaceHolder 7"/>
          <p:cNvSpPr>
            <a:spLocks noGrp="1"/>
          </p:cNvSpPr>
          <p:nvPr>
            <p:ph type="dt" idx="7"/>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43"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4"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8"/>
          </p:nvPr>
        </p:nvSpPr>
        <p:spPr/>
        <p:txBody>
          <a:bodyPr/>
          <a:lstStyle/>
          <a:p>
            <a:r>
              <a:t>Footer</a:t>
            </a:r>
          </a:p>
        </p:txBody>
      </p:sp>
      <p:sp>
        <p:nvSpPr>
          <p:cNvPr id="6" name="PlaceHolder 5"/>
          <p:cNvSpPr>
            <a:spLocks noGrp="1"/>
          </p:cNvSpPr>
          <p:nvPr>
            <p:ph type="sldNum" idx="9"/>
          </p:nvPr>
        </p:nvSpPr>
        <p:spPr/>
        <p:txBody>
          <a:bodyPr/>
          <a:lstStyle/>
          <a:p>
            <a:fld id="{6727AA68-738D-4299-AFDB-7C149EA586E7}" type="slidenum">
              <a:rPr/>
              <a:pPr/>
              <a:t>‹N›</a:t>
            </a:fld>
            <a:endParaRPr/>
          </a:p>
        </p:txBody>
      </p:sp>
      <p:sp>
        <p:nvSpPr>
          <p:cNvPr id="7" name="PlaceHolder 6"/>
          <p:cNvSpPr>
            <a:spLocks noGrp="1"/>
          </p:cNvSpPr>
          <p:nvPr>
            <p:ph type="dt" idx="7"/>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46"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7"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8"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49"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8"/>
          </p:nvPr>
        </p:nvSpPr>
        <p:spPr/>
        <p:txBody>
          <a:bodyPr/>
          <a:lstStyle/>
          <a:p>
            <a:r>
              <a:t>Footer</a:t>
            </a:r>
          </a:p>
        </p:txBody>
      </p:sp>
      <p:sp>
        <p:nvSpPr>
          <p:cNvPr id="8" name="PlaceHolder 7"/>
          <p:cNvSpPr>
            <a:spLocks noGrp="1"/>
          </p:cNvSpPr>
          <p:nvPr>
            <p:ph type="sldNum" idx="9"/>
          </p:nvPr>
        </p:nvSpPr>
        <p:spPr/>
        <p:txBody>
          <a:bodyPr/>
          <a:lstStyle/>
          <a:p>
            <a:fld id="{E1FBE3B6-70AD-4E2B-92A0-08D8ECC6B04D}" type="slidenum">
              <a:rPr/>
              <a:pPr/>
              <a:t>‹N›</a:t>
            </a:fld>
            <a:endParaRPr/>
          </a:p>
        </p:txBody>
      </p:sp>
      <p:sp>
        <p:nvSpPr>
          <p:cNvPr id="9" name="PlaceHolder 8"/>
          <p:cNvSpPr>
            <a:spLocks noGrp="1"/>
          </p:cNvSpPr>
          <p:nvPr>
            <p:ph type="dt" idx="7"/>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51"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52"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53"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54"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55"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56"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8"/>
          </p:nvPr>
        </p:nvSpPr>
        <p:spPr/>
        <p:txBody>
          <a:bodyPr/>
          <a:lstStyle/>
          <a:p>
            <a:r>
              <a:t>Footer</a:t>
            </a:r>
          </a:p>
        </p:txBody>
      </p:sp>
      <p:sp>
        <p:nvSpPr>
          <p:cNvPr id="10" name="PlaceHolder 9"/>
          <p:cNvSpPr>
            <a:spLocks noGrp="1"/>
          </p:cNvSpPr>
          <p:nvPr>
            <p:ph type="sldNum" idx="9"/>
          </p:nvPr>
        </p:nvSpPr>
        <p:spPr/>
        <p:txBody>
          <a:bodyPr/>
          <a:lstStyle/>
          <a:p>
            <a:fld id="{7C95C1E0-51E2-4317-BCBB-A77DBF5CF40B}" type="slidenum">
              <a:rPr/>
              <a:pPr/>
              <a:t>‹N›</a:t>
            </a:fld>
            <a:endParaRPr/>
          </a:p>
        </p:txBody>
      </p:sp>
      <p:sp>
        <p:nvSpPr>
          <p:cNvPr id="11" name="PlaceHolder 10"/>
          <p:cNvSpPr>
            <a:spLocks noGrp="1"/>
          </p:cNvSpPr>
          <p:nvPr>
            <p:ph type="dt" idx="7"/>
          </p:nvPr>
        </p:nvSpPr>
        <p:spPr/>
        <p:txBody>
          <a:body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lstStyle/>
          <a:p>
            <a:r>
              <a:t>Footer</a:t>
            </a:r>
          </a:p>
        </p:txBody>
      </p:sp>
      <p:sp>
        <p:nvSpPr>
          <p:cNvPr id="3" name="PlaceHolder 2"/>
          <p:cNvSpPr>
            <a:spLocks noGrp="1"/>
          </p:cNvSpPr>
          <p:nvPr>
            <p:ph type="sldNum" idx="12"/>
          </p:nvPr>
        </p:nvSpPr>
        <p:spPr/>
        <p:txBody>
          <a:bodyPr/>
          <a:lstStyle/>
          <a:p>
            <a:fld id="{3446E873-6299-427D-9CE2-6AAED906BDC6}" type="slidenum">
              <a:rPr/>
              <a:pPr/>
              <a:t>‹N›</a:t>
            </a:fld>
            <a:endParaRP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75"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0FFB3C54-1B33-49A5-B426-D318097DB500}" type="slidenum">
              <a:rPr/>
              <a:pPr/>
              <a:t>‹N›</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77"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31A87C00-2B55-4460-81FB-440212E6767F}" type="slidenum">
              <a:rPr/>
              <a:pPr/>
              <a:t>‹N›</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1"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2"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0E1911ED-FA5A-4900-BF6E-4851B57CDAC7}" type="slidenum">
              <a:rPr/>
              <a:pPr/>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79"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80"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sldNum" idx="12"/>
          </p:nvPr>
        </p:nvSpPr>
        <p:spPr/>
        <p:txBody>
          <a:bodyPr/>
          <a:lstStyle/>
          <a:p>
            <a:fld id="{0A388D3B-193A-4E42-ADF5-5061961641BF}" type="slidenum">
              <a:rPr/>
              <a:pPr/>
              <a:t>‹N›</a:t>
            </a:fld>
            <a:endParaRP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sldNum" idx="12"/>
          </p:nvPr>
        </p:nvSpPr>
        <p:spPr/>
        <p:txBody>
          <a:bodyPr/>
          <a:lstStyle/>
          <a:p>
            <a:fld id="{18C7A49F-379F-4EF8-8F5A-075D7A150FBD}" type="slidenum">
              <a:rPr/>
              <a:pPr/>
              <a:t>‹N›</a:t>
            </a:fld>
            <a:endParaRP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11"/>
          </p:nvPr>
        </p:nvSpPr>
        <p:spPr/>
        <p:txBody>
          <a:bodyPr/>
          <a:lstStyle/>
          <a:p>
            <a:r>
              <a:t>Footer</a:t>
            </a:r>
          </a:p>
        </p:txBody>
      </p:sp>
      <p:sp>
        <p:nvSpPr>
          <p:cNvPr id="4" name="PlaceHolder 3"/>
          <p:cNvSpPr>
            <a:spLocks noGrp="1"/>
          </p:cNvSpPr>
          <p:nvPr>
            <p:ph type="sldNum" idx="12"/>
          </p:nvPr>
        </p:nvSpPr>
        <p:spPr/>
        <p:txBody>
          <a:bodyPr/>
          <a:lstStyle/>
          <a:p>
            <a:fld id="{C8C27AEF-8807-483D-A190-D12F11059540}" type="slidenum">
              <a:rPr/>
              <a:pPr/>
              <a:t>‹N›</a:t>
            </a:fld>
            <a:endParaRPr/>
          </a:p>
        </p:txBody>
      </p:sp>
      <p:sp>
        <p:nvSpPr>
          <p:cNvPr id="5" name="PlaceHolder 4"/>
          <p:cNvSpPr>
            <a:spLocks noGrp="1"/>
          </p:cNvSpPr>
          <p:nvPr>
            <p:ph type="dt" idx="10"/>
          </p:nvPr>
        </p:nvSpPr>
        <p:spPr/>
        <p:txBody>
          <a:body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84"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85"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86"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467BA9BD-D0A7-4AE1-A968-FAC00B029613}" type="slidenum">
              <a:rPr/>
              <a:pPr/>
              <a:t>‹N›</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88"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89"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90"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FF174FB1-1037-4573-9338-37198DCA00A5}" type="slidenum">
              <a:rPr/>
              <a:pPr/>
              <a:t>‹N›</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92"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93"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94"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1"/>
          </p:nvPr>
        </p:nvSpPr>
        <p:spPr/>
        <p:txBody>
          <a:bodyPr/>
          <a:lstStyle/>
          <a:p>
            <a:r>
              <a:t>Footer</a:t>
            </a:r>
          </a:p>
        </p:txBody>
      </p:sp>
      <p:sp>
        <p:nvSpPr>
          <p:cNvPr id="7" name="PlaceHolder 6"/>
          <p:cNvSpPr>
            <a:spLocks noGrp="1"/>
          </p:cNvSpPr>
          <p:nvPr>
            <p:ph type="sldNum" idx="12"/>
          </p:nvPr>
        </p:nvSpPr>
        <p:spPr/>
        <p:txBody>
          <a:bodyPr/>
          <a:lstStyle/>
          <a:p>
            <a:fld id="{25461293-E331-4813-BA49-E3FA1E608377}" type="slidenum">
              <a:rPr/>
              <a:pPr/>
              <a:t>‹N›</a:t>
            </a:fld>
            <a:endParaRPr/>
          </a:p>
        </p:txBody>
      </p:sp>
      <p:sp>
        <p:nvSpPr>
          <p:cNvPr id="8" name="PlaceHolder 7"/>
          <p:cNvSpPr>
            <a:spLocks noGrp="1"/>
          </p:cNvSpPr>
          <p:nvPr>
            <p:ph type="dt" idx="10"/>
          </p:nvPr>
        </p:nvSpPr>
        <p:spPr/>
        <p:txBody>
          <a:body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96"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197"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1"/>
          </p:nvPr>
        </p:nvSpPr>
        <p:spPr/>
        <p:txBody>
          <a:bodyPr/>
          <a:lstStyle/>
          <a:p>
            <a:r>
              <a:t>Footer</a:t>
            </a:r>
          </a:p>
        </p:txBody>
      </p:sp>
      <p:sp>
        <p:nvSpPr>
          <p:cNvPr id="6" name="PlaceHolder 5"/>
          <p:cNvSpPr>
            <a:spLocks noGrp="1"/>
          </p:cNvSpPr>
          <p:nvPr>
            <p:ph type="sldNum" idx="12"/>
          </p:nvPr>
        </p:nvSpPr>
        <p:spPr/>
        <p:txBody>
          <a:bodyPr/>
          <a:lstStyle/>
          <a:p>
            <a:fld id="{2ECEFE2B-4A11-46A7-80EA-13CB9699BC76}" type="slidenum">
              <a:rPr/>
              <a:pPr/>
              <a:t>‹N›</a:t>
            </a:fld>
            <a:endParaRPr/>
          </a:p>
        </p:txBody>
      </p:sp>
      <p:sp>
        <p:nvSpPr>
          <p:cNvPr id="7" name="PlaceHolder 6"/>
          <p:cNvSpPr>
            <a:spLocks noGrp="1"/>
          </p:cNvSpPr>
          <p:nvPr>
            <p:ph type="dt" idx="10"/>
          </p:nvPr>
        </p:nvSpPr>
        <p:spPr/>
        <p:txBody>
          <a:bodyPr/>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199"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0"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1"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2"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11"/>
          </p:nvPr>
        </p:nvSpPr>
        <p:spPr/>
        <p:txBody>
          <a:bodyPr/>
          <a:lstStyle/>
          <a:p>
            <a:r>
              <a:t>Footer</a:t>
            </a:r>
          </a:p>
        </p:txBody>
      </p:sp>
      <p:sp>
        <p:nvSpPr>
          <p:cNvPr id="8" name="PlaceHolder 7"/>
          <p:cNvSpPr>
            <a:spLocks noGrp="1"/>
          </p:cNvSpPr>
          <p:nvPr>
            <p:ph type="sldNum" idx="12"/>
          </p:nvPr>
        </p:nvSpPr>
        <p:spPr/>
        <p:txBody>
          <a:bodyPr/>
          <a:lstStyle/>
          <a:p>
            <a:fld id="{4353D37D-1376-4AD3-A8EA-DBD228DA0849}" type="slidenum">
              <a:rPr/>
              <a:pPr/>
              <a:t>‹N›</a:t>
            </a:fld>
            <a:endParaRPr/>
          </a:p>
        </p:txBody>
      </p:sp>
      <p:sp>
        <p:nvSpPr>
          <p:cNvPr id="9" name="PlaceHolder 8"/>
          <p:cNvSpPr>
            <a:spLocks noGrp="1"/>
          </p:cNvSpPr>
          <p:nvPr>
            <p:ph type="dt" idx="10"/>
          </p:nvPr>
        </p:nvSpPr>
        <p:spPr/>
        <p:txBody>
          <a:bodyPr/>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04"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5"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6"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7"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8"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09"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11"/>
          </p:nvPr>
        </p:nvSpPr>
        <p:spPr/>
        <p:txBody>
          <a:bodyPr/>
          <a:lstStyle/>
          <a:p>
            <a:r>
              <a:t>Footer</a:t>
            </a:r>
          </a:p>
        </p:txBody>
      </p:sp>
      <p:sp>
        <p:nvSpPr>
          <p:cNvPr id="10" name="PlaceHolder 9"/>
          <p:cNvSpPr>
            <a:spLocks noGrp="1"/>
          </p:cNvSpPr>
          <p:nvPr>
            <p:ph type="sldNum" idx="12"/>
          </p:nvPr>
        </p:nvSpPr>
        <p:spPr/>
        <p:txBody>
          <a:bodyPr/>
          <a:lstStyle/>
          <a:p>
            <a:fld id="{437582A3-3E5B-4BA2-8D4E-84A2B2EB7CD5}" type="slidenum">
              <a:rPr/>
              <a:pPr/>
              <a:t>‹N›</a:t>
            </a:fld>
            <a:endParaRPr/>
          </a:p>
        </p:txBody>
      </p:sp>
      <p:sp>
        <p:nvSpPr>
          <p:cNvPr id="11" name="PlaceHolder 10"/>
          <p:cNvSpPr>
            <a:spLocks noGrp="1"/>
          </p:cNvSpPr>
          <p:nvPr>
            <p:ph type="dt" idx="10"/>
          </p:nvPr>
        </p:nvSpPr>
        <p:spPr/>
        <p:txBody>
          <a:bodyPr/>
          <a:lstStyle/>
          <a:p>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lstStyle/>
          <a:p>
            <a:r>
              <a:t>Footer</a:t>
            </a:r>
          </a:p>
        </p:txBody>
      </p:sp>
      <p:sp>
        <p:nvSpPr>
          <p:cNvPr id="3" name="PlaceHolder 2"/>
          <p:cNvSpPr>
            <a:spLocks noGrp="1"/>
          </p:cNvSpPr>
          <p:nvPr>
            <p:ph type="sldNum" idx="15"/>
          </p:nvPr>
        </p:nvSpPr>
        <p:spPr/>
        <p:txBody>
          <a:bodyPr/>
          <a:lstStyle/>
          <a:p>
            <a:fld id="{9C260B8D-238F-4970-93DF-6F97C4C897BE}" type="slidenum">
              <a:rPr/>
              <a:pPr/>
              <a:t>‹N›</a:t>
            </a:fld>
            <a:endParaRPr/>
          </a:p>
        </p:txBody>
      </p:sp>
      <p:sp>
        <p:nvSpPr>
          <p:cNvPr id="4" name="PlaceHolder 3"/>
          <p:cNvSpPr>
            <a:spLocks noGrp="1"/>
          </p:cNvSpPr>
          <p:nvPr>
            <p:ph type="dt" idx="1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BA367A68-0F07-4060-BB70-E36730024D44}" type="slidenum">
              <a:rPr/>
              <a:pPr/>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37"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38"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14"/>
          </p:nvPr>
        </p:nvSpPr>
        <p:spPr/>
        <p:txBody>
          <a:bodyPr/>
          <a:lstStyle/>
          <a:p>
            <a:r>
              <a:t>Footer</a:t>
            </a:r>
          </a:p>
        </p:txBody>
      </p:sp>
      <p:sp>
        <p:nvSpPr>
          <p:cNvPr id="5" name="PlaceHolder 4"/>
          <p:cNvSpPr>
            <a:spLocks noGrp="1"/>
          </p:cNvSpPr>
          <p:nvPr>
            <p:ph type="sldNum" idx="15"/>
          </p:nvPr>
        </p:nvSpPr>
        <p:spPr/>
        <p:txBody>
          <a:bodyPr/>
          <a:lstStyle/>
          <a:p>
            <a:fld id="{EF202C31-C95A-4CA6-9B25-B09FD0596F63}" type="slidenum">
              <a:rPr/>
              <a:pPr/>
              <a:t>‹N›</a:t>
            </a:fld>
            <a:endParaRPr/>
          </a:p>
        </p:txBody>
      </p:sp>
      <p:sp>
        <p:nvSpPr>
          <p:cNvPr id="6" name="PlaceHolder 5"/>
          <p:cNvSpPr>
            <a:spLocks noGrp="1"/>
          </p:cNvSpPr>
          <p:nvPr>
            <p:ph type="dt" idx="13"/>
          </p:nvPr>
        </p:nvSpPr>
        <p:spPr/>
        <p:txBody>
          <a:bodyPr/>
          <a:lstStyle/>
          <a:p>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40"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14"/>
          </p:nvPr>
        </p:nvSpPr>
        <p:spPr/>
        <p:txBody>
          <a:bodyPr/>
          <a:lstStyle/>
          <a:p>
            <a:r>
              <a:t>Footer</a:t>
            </a:r>
          </a:p>
        </p:txBody>
      </p:sp>
      <p:sp>
        <p:nvSpPr>
          <p:cNvPr id="5" name="PlaceHolder 4"/>
          <p:cNvSpPr>
            <a:spLocks noGrp="1"/>
          </p:cNvSpPr>
          <p:nvPr>
            <p:ph type="sldNum" idx="15"/>
          </p:nvPr>
        </p:nvSpPr>
        <p:spPr/>
        <p:txBody>
          <a:bodyPr/>
          <a:lstStyle/>
          <a:p>
            <a:fld id="{24BD5B03-C7E6-4DC7-A6DB-C29BB322CE9A}" type="slidenum">
              <a:rPr/>
              <a:pPr/>
              <a:t>‹N›</a:t>
            </a:fld>
            <a:endParaRPr/>
          </a:p>
        </p:txBody>
      </p:sp>
      <p:sp>
        <p:nvSpPr>
          <p:cNvPr id="6" name="PlaceHolder 5"/>
          <p:cNvSpPr>
            <a:spLocks noGrp="1"/>
          </p:cNvSpPr>
          <p:nvPr>
            <p:ph type="dt" idx="13"/>
          </p:nvPr>
        </p:nvSpPr>
        <p:spPr/>
        <p:txBody>
          <a:bodyPr/>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4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42"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43"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4"/>
          </p:nvPr>
        </p:nvSpPr>
        <p:spPr/>
        <p:txBody>
          <a:bodyPr/>
          <a:lstStyle/>
          <a:p>
            <a:r>
              <a:t>Footer</a:t>
            </a:r>
          </a:p>
        </p:txBody>
      </p:sp>
      <p:sp>
        <p:nvSpPr>
          <p:cNvPr id="6" name="PlaceHolder 5"/>
          <p:cNvSpPr>
            <a:spLocks noGrp="1"/>
          </p:cNvSpPr>
          <p:nvPr>
            <p:ph type="sldNum" idx="15"/>
          </p:nvPr>
        </p:nvSpPr>
        <p:spPr/>
        <p:txBody>
          <a:bodyPr/>
          <a:lstStyle/>
          <a:p>
            <a:fld id="{32090CE0-8541-4888-A413-74DAEB7ACC1C}" type="slidenum">
              <a:rPr/>
              <a:pPr/>
              <a:t>‹N›</a:t>
            </a:fld>
            <a:endParaRPr/>
          </a:p>
        </p:txBody>
      </p:sp>
      <p:sp>
        <p:nvSpPr>
          <p:cNvPr id="7" name="PlaceHolder 6"/>
          <p:cNvSpPr>
            <a:spLocks noGrp="1"/>
          </p:cNvSpPr>
          <p:nvPr>
            <p:ph type="dt" idx="13"/>
          </p:nvPr>
        </p:nvSpPr>
        <p:spPr/>
        <p:txBody>
          <a:bodyPr/>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44"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14"/>
          </p:nvPr>
        </p:nvSpPr>
        <p:spPr/>
        <p:txBody>
          <a:bodyPr/>
          <a:lstStyle/>
          <a:p>
            <a:r>
              <a:t>Footer</a:t>
            </a:r>
          </a:p>
        </p:txBody>
      </p:sp>
      <p:sp>
        <p:nvSpPr>
          <p:cNvPr id="4" name="PlaceHolder 3"/>
          <p:cNvSpPr>
            <a:spLocks noGrp="1"/>
          </p:cNvSpPr>
          <p:nvPr>
            <p:ph type="sldNum" idx="15"/>
          </p:nvPr>
        </p:nvSpPr>
        <p:spPr/>
        <p:txBody>
          <a:bodyPr/>
          <a:lstStyle/>
          <a:p>
            <a:fld id="{8E781838-CD9F-4190-9EC5-4F54BE8093C2}" type="slidenum">
              <a:rPr/>
              <a:pPr/>
              <a:t>‹N›</a:t>
            </a:fld>
            <a:endParaRPr/>
          </a:p>
        </p:txBody>
      </p:sp>
      <p:sp>
        <p:nvSpPr>
          <p:cNvPr id="5" name="PlaceHolder 4"/>
          <p:cNvSpPr>
            <a:spLocks noGrp="1"/>
          </p:cNvSpPr>
          <p:nvPr>
            <p:ph type="dt" idx="13"/>
          </p:nvPr>
        </p:nvSpPr>
        <p:spPr/>
        <p:txBody>
          <a:body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5"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14"/>
          </p:nvPr>
        </p:nvSpPr>
        <p:spPr/>
        <p:txBody>
          <a:bodyPr/>
          <a:lstStyle/>
          <a:p>
            <a:r>
              <a:t>Footer</a:t>
            </a:r>
          </a:p>
        </p:txBody>
      </p:sp>
      <p:sp>
        <p:nvSpPr>
          <p:cNvPr id="4" name="PlaceHolder 3"/>
          <p:cNvSpPr>
            <a:spLocks noGrp="1"/>
          </p:cNvSpPr>
          <p:nvPr>
            <p:ph type="sldNum" idx="15"/>
          </p:nvPr>
        </p:nvSpPr>
        <p:spPr/>
        <p:txBody>
          <a:bodyPr/>
          <a:lstStyle/>
          <a:p>
            <a:fld id="{4E929A03-5376-4AD6-B824-AA4968C1D1B5}" type="slidenum">
              <a:rPr/>
              <a:pPr/>
              <a:t>‹N›</a:t>
            </a:fld>
            <a:endParaRPr/>
          </a:p>
        </p:txBody>
      </p:sp>
      <p:sp>
        <p:nvSpPr>
          <p:cNvPr id="5" name="PlaceHolder 4"/>
          <p:cNvSpPr>
            <a:spLocks noGrp="1"/>
          </p:cNvSpPr>
          <p:nvPr>
            <p:ph type="dt" idx="13"/>
          </p:nvPr>
        </p:nvSpPr>
        <p:spPr/>
        <p:txBody>
          <a:body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47"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48"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49"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4"/>
          </p:nvPr>
        </p:nvSpPr>
        <p:spPr/>
        <p:txBody>
          <a:bodyPr/>
          <a:lstStyle/>
          <a:p>
            <a:r>
              <a:t>Footer</a:t>
            </a:r>
          </a:p>
        </p:txBody>
      </p:sp>
      <p:sp>
        <p:nvSpPr>
          <p:cNvPr id="7" name="PlaceHolder 6"/>
          <p:cNvSpPr>
            <a:spLocks noGrp="1"/>
          </p:cNvSpPr>
          <p:nvPr>
            <p:ph type="sldNum" idx="15"/>
          </p:nvPr>
        </p:nvSpPr>
        <p:spPr/>
        <p:txBody>
          <a:bodyPr/>
          <a:lstStyle/>
          <a:p>
            <a:fld id="{BF36FBAD-C0DB-4748-B674-E70D54021F6E}" type="slidenum">
              <a:rPr/>
              <a:pPr/>
              <a:t>‹N›</a:t>
            </a:fld>
            <a:endParaRPr/>
          </a:p>
        </p:txBody>
      </p:sp>
      <p:sp>
        <p:nvSpPr>
          <p:cNvPr id="8" name="PlaceHolder 7"/>
          <p:cNvSpPr>
            <a:spLocks noGrp="1"/>
          </p:cNvSpPr>
          <p:nvPr>
            <p:ph type="dt" idx="13"/>
          </p:nvPr>
        </p:nvSpPr>
        <p:spPr/>
        <p:txBody>
          <a:bodyPr/>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51"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52"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53"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4"/>
          </p:nvPr>
        </p:nvSpPr>
        <p:spPr/>
        <p:txBody>
          <a:bodyPr/>
          <a:lstStyle/>
          <a:p>
            <a:r>
              <a:t>Footer</a:t>
            </a:r>
          </a:p>
        </p:txBody>
      </p:sp>
      <p:sp>
        <p:nvSpPr>
          <p:cNvPr id="7" name="PlaceHolder 6"/>
          <p:cNvSpPr>
            <a:spLocks noGrp="1"/>
          </p:cNvSpPr>
          <p:nvPr>
            <p:ph type="sldNum" idx="15"/>
          </p:nvPr>
        </p:nvSpPr>
        <p:spPr/>
        <p:txBody>
          <a:bodyPr/>
          <a:lstStyle/>
          <a:p>
            <a:fld id="{CF4DDCDD-94B2-41D1-A05F-22075EE503E5}" type="slidenum">
              <a:rPr/>
              <a:pPr/>
              <a:t>‹N›</a:t>
            </a:fld>
            <a:endParaRPr/>
          </a:p>
        </p:txBody>
      </p:sp>
      <p:sp>
        <p:nvSpPr>
          <p:cNvPr id="8" name="PlaceHolder 7"/>
          <p:cNvSpPr>
            <a:spLocks noGrp="1"/>
          </p:cNvSpPr>
          <p:nvPr>
            <p:ph type="dt" idx="13"/>
          </p:nvPr>
        </p:nvSpPr>
        <p:spPr/>
        <p:txBody>
          <a:bodyPr/>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55"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56"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57"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4"/>
          </p:nvPr>
        </p:nvSpPr>
        <p:spPr/>
        <p:txBody>
          <a:bodyPr/>
          <a:lstStyle/>
          <a:p>
            <a:r>
              <a:t>Footer</a:t>
            </a:r>
          </a:p>
        </p:txBody>
      </p:sp>
      <p:sp>
        <p:nvSpPr>
          <p:cNvPr id="7" name="PlaceHolder 6"/>
          <p:cNvSpPr>
            <a:spLocks noGrp="1"/>
          </p:cNvSpPr>
          <p:nvPr>
            <p:ph type="sldNum" idx="15"/>
          </p:nvPr>
        </p:nvSpPr>
        <p:spPr/>
        <p:txBody>
          <a:bodyPr/>
          <a:lstStyle/>
          <a:p>
            <a:fld id="{290B59FE-156F-4F7B-B409-CFDEC407C9A3}" type="slidenum">
              <a:rPr/>
              <a:pPr/>
              <a:t>‹N›</a:t>
            </a:fld>
            <a:endParaRPr/>
          </a:p>
        </p:txBody>
      </p:sp>
      <p:sp>
        <p:nvSpPr>
          <p:cNvPr id="8" name="PlaceHolder 7"/>
          <p:cNvSpPr>
            <a:spLocks noGrp="1"/>
          </p:cNvSpPr>
          <p:nvPr>
            <p:ph type="dt" idx="13"/>
          </p:nvPr>
        </p:nvSpPr>
        <p:spPr/>
        <p:txBody>
          <a:bodyPr/>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59"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0"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4"/>
          </p:nvPr>
        </p:nvSpPr>
        <p:spPr/>
        <p:txBody>
          <a:bodyPr/>
          <a:lstStyle/>
          <a:p>
            <a:r>
              <a:t>Footer</a:t>
            </a:r>
          </a:p>
        </p:txBody>
      </p:sp>
      <p:sp>
        <p:nvSpPr>
          <p:cNvPr id="6" name="PlaceHolder 5"/>
          <p:cNvSpPr>
            <a:spLocks noGrp="1"/>
          </p:cNvSpPr>
          <p:nvPr>
            <p:ph type="sldNum" idx="15"/>
          </p:nvPr>
        </p:nvSpPr>
        <p:spPr/>
        <p:txBody>
          <a:bodyPr/>
          <a:lstStyle/>
          <a:p>
            <a:fld id="{3AAFD408-7E93-4B56-92DB-8D549BD0C23F}" type="slidenum">
              <a:rPr/>
              <a:pPr/>
              <a:t>‹N›</a:t>
            </a:fld>
            <a:endParaRPr/>
          </a:p>
        </p:txBody>
      </p:sp>
      <p:sp>
        <p:nvSpPr>
          <p:cNvPr id="7" name="PlaceHolder 6"/>
          <p:cNvSpPr>
            <a:spLocks noGrp="1"/>
          </p:cNvSpPr>
          <p:nvPr>
            <p:ph type="dt" idx="13"/>
          </p:nvPr>
        </p:nvSpPr>
        <p:spPr/>
        <p:txBody>
          <a:bodyPr/>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62"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3"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4"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5"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14"/>
          </p:nvPr>
        </p:nvSpPr>
        <p:spPr/>
        <p:txBody>
          <a:bodyPr/>
          <a:lstStyle/>
          <a:p>
            <a:r>
              <a:t>Footer</a:t>
            </a:r>
          </a:p>
        </p:txBody>
      </p:sp>
      <p:sp>
        <p:nvSpPr>
          <p:cNvPr id="8" name="PlaceHolder 7"/>
          <p:cNvSpPr>
            <a:spLocks noGrp="1"/>
          </p:cNvSpPr>
          <p:nvPr>
            <p:ph type="sldNum" idx="15"/>
          </p:nvPr>
        </p:nvSpPr>
        <p:spPr/>
        <p:txBody>
          <a:bodyPr/>
          <a:lstStyle/>
          <a:p>
            <a:fld id="{CE0FD6F7-F996-4B9F-9E8B-10E6E07C5E0B}" type="slidenum">
              <a:rPr/>
              <a:pPr/>
              <a:t>‹N›</a:t>
            </a:fld>
            <a:endParaRPr/>
          </a:p>
        </p:txBody>
      </p:sp>
      <p:sp>
        <p:nvSpPr>
          <p:cNvPr id="9" name="PlaceHolder 8"/>
          <p:cNvSpPr>
            <a:spLocks noGrp="1"/>
          </p:cNvSpPr>
          <p:nvPr>
            <p:ph type="dt" idx="1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5A5C4CD9-740F-4939-BFAE-71C88DA9644D}" type="slidenum">
              <a:rPr/>
              <a:pPr/>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6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67"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8"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69"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70"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71"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72"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14"/>
          </p:nvPr>
        </p:nvSpPr>
        <p:spPr/>
        <p:txBody>
          <a:bodyPr/>
          <a:lstStyle/>
          <a:p>
            <a:r>
              <a:t>Footer</a:t>
            </a:r>
          </a:p>
        </p:txBody>
      </p:sp>
      <p:sp>
        <p:nvSpPr>
          <p:cNvPr id="10" name="PlaceHolder 9"/>
          <p:cNvSpPr>
            <a:spLocks noGrp="1"/>
          </p:cNvSpPr>
          <p:nvPr>
            <p:ph type="sldNum" idx="15"/>
          </p:nvPr>
        </p:nvSpPr>
        <p:spPr/>
        <p:txBody>
          <a:bodyPr/>
          <a:lstStyle/>
          <a:p>
            <a:fld id="{C68D9AD8-A858-4138-B99B-06E2A4B74081}" type="slidenum">
              <a:rPr/>
              <a:pPr/>
              <a:t>‹N›</a:t>
            </a:fld>
            <a:endParaRPr/>
          </a:p>
        </p:txBody>
      </p:sp>
      <p:sp>
        <p:nvSpPr>
          <p:cNvPr id="11" name="PlaceHolder 10"/>
          <p:cNvSpPr>
            <a:spLocks noGrp="1"/>
          </p:cNvSpPr>
          <p:nvPr>
            <p:ph type="dt" idx="13"/>
          </p:nvPr>
        </p:nvSpPr>
        <p:spPr/>
        <p:txBody>
          <a:body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7"/>
          </p:nvPr>
        </p:nvSpPr>
        <p:spPr/>
        <p:txBody>
          <a:bodyPr/>
          <a:lstStyle/>
          <a:p>
            <a:r>
              <a:t>Footer</a:t>
            </a:r>
          </a:p>
        </p:txBody>
      </p:sp>
      <p:sp>
        <p:nvSpPr>
          <p:cNvPr id="3" name="PlaceHolder 2"/>
          <p:cNvSpPr>
            <a:spLocks noGrp="1"/>
          </p:cNvSpPr>
          <p:nvPr>
            <p:ph type="sldNum" idx="18"/>
          </p:nvPr>
        </p:nvSpPr>
        <p:spPr/>
        <p:txBody>
          <a:bodyPr/>
          <a:lstStyle/>
          <a:p>
            <a:fld id="{8B19E98F-2A8F-42EB-88E8-5E4161240ECC}" type="slidenum">
              <a:rPr/>
              <a:pPr/>
              <a:t>‹N›</a:t>
            </a:fld>
            <a:endParaRPr/>
          </a:p>
        </p:txBody>
      </p:sp>
      <p:sp>
        <p:nvSpPr>
          <p:cNvPr id="4" name="PlaceHolder 3"/>
          <p:cNvSpPr>
            <a:spLocks noGrp="1"/>
          </p:cNvSpPr>
          <p:nvPr>
            <p:ph type="dt" idx="16"/>
          </p:nvPr>
        </p:nvSpPr>
        <p:spPr/>
        <p:txBody>
          <a:body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8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90"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17"/>
          </p:nvPr>
        </p:nvSpPr>
        <p:spPr/>
        <p:txBody>
          <a:bodyPr/>
          <a:lstStyle/>
          <a:p>
            <a:r>
              <a:t>Footer</a:t>
            </a:r>
          </a:p>
        </p:txBody>
      </p:sp>
      <p:sp>
        <p:nvSpPr>
          <p:cNvPr id="5" name="PlaceHolder 4"/>
          <p:cNvSpPr>
            <a:spLocks noGrp="1"/>
          </p:cNvSpPr>
          <p:nvPr>
            <p:ph type="sldNum" idx="18"/>
          </p:nvPr>
        </p:nvSpPr>
        <p:spPr/>
        <p:txBody>
          <a:bodyPr/>
          <a:lstStyle/>
          <a:p>
            <a:fld id="{2BF3F953-45BC-418E-B115-C733EBCC3116}" type="slidenum">
              <a:rPr/>
              <a:pPr/>
              <a:t>‹N›</a:t>
            </a:fld>
            <a:endParaRPr/>
          </a:p>
        </p:txBody>
      </p:sp>
      <p:sp>
        <p:nvSpPr>
          <p:cNvPr id="6" name="PlaceHolder 5"/>
          <p:cNvSpPr>
            <a:spLocks noGrp="1"/>
          </p:cNvSpPr>
          <p:nvPr>
            <p:ph type="dt" idx="16"/>
          </p:nvPr>
        </p:nvSpPr>
        <p:spPr/>
        <p:txBody>
          <a:bodyPr/>
          <a:lstStyle/>
          <a:p>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92"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17"/>
          </p:nvPr>
        </p:nvSpPr>
        <p:spPr/>
        <p:txBody>
          <a:bodyPr/>
          <a:lstStyle/>
          <a:p>
            <a:r>
              <a:t>Footer</a:t>
            </a:r>
          </a:p>
        </p:txBody>
      </p:sp>
      <p:sp>
        <p:nvSpPr>
          <p:cNvPr id="5" name="PlaceHolder 4"/>
          <p:cNvSpPr>
            <a:spLocks noGrp="1"/>
          </p:cNvSpPr>
          <p:nvPr>
            <p:ph type="sldNum" idx="18"/>
          </p:nvPr>
        </p:nvSpPr>
        <p:spPr/>
        <p:txBody>
          <a:bodyPr/>
          <a:lstStyle/>
          <a:p>
            <a:fld id="{7F484B39-D039-43D6-85C5-AE1F64A77ED2}" type="slidenum">
              <a:rPr/>
              <a:pPr/>
              <a:t>‹N›</a:t>
            </a:fld>
            <a:endParaRPr/>
          </a:p>
        </p:txBody>
      </p:sp>
      <p:sp>
        <p:nvSpPr>
          <p:cNvPr id="6" name="PlaceHolder 5"/>
          <p:cNvSpPr>
            <a:spLocks noGrp="1"/>
          </p:cNvSpPr>
          <p:nvPr>
            <p:ph type="dt" idx="16"/>
          </p:nvPr>
        </p:nvSpPr>
        <p:spPr/>
        <p:txBody>
          <a:bodyPr/>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9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94"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95"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7"/>
          </p:nvPr>
        </p:nvSpPr>
        <p:spPr/>
        <p:txBody>
          <a:bodyPr/>
          <a:lstStyle/>
          <a:p>
            <a:r>
              <a:t>Footer</a:t>
            </a:r>
          </a:p>
        </p:txBody>
      </p:sp>
      <p:sp>
        <p:nvSpPr>
          <p:cNvPr id="6" name="PlaceHolder 5"/>
          <p:cNvSpPr>
            <a:spLocks noGrp="1"/>
          </p:cNvSpPr>
          <p:nvPr>
            <p:ph type="sldNum" idx="18"/>
          </p:nvPr>
        </p:nvSpPr>
        <p:spPr/>
        <p:txBody>
          <a:bodyPr/>
          <a:lstStyle/>
          <a:p>
            <a:fld id="{2FD14FC7-90FA-4FA6-A566-FA2B408D42A3}" type="slidenum">
              <a:rPr/>
              <a:pPr/>
              <a:t>‹N›</a:t>
            </a:fld>
            <a:endParaRPr/>
          </a:p>
        </p:txBody>
      </p:sp>
      <p:sp>
        <p:nvSpPr>
          <p:cNvPr id="7" name="PlaceHolder 6"/>
          <p:cNvSpPr>
            <a:spLocks noGrp="1"/>
          </p:cNvSpPr>
          <p:nvPr>
            <p:ph type="dt" idx="16"/>
          </p:nvPr>
        </p:nvSpPr>
        <p:spPr/>
        <p:txBody>
          <a:bodyPr/>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9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17"/>
          </p:nvPr>
        </p:nvSpPr>
        <p:spPr/>
        <p:txBody>
          <a:bodyPr/>
          <a:lstStyle/>
          <a:p>
            <a:r>
              <a:t>Footer</a:t>
            </a:r>
          </a:p>
        </p:txBody>
      </p:sp>
      <p:sp>
        <p:nvSpPr>
          <p:cNvPr id="4" name="PlaceHolder 3"/>
          <p:cNvSpPr>
            <a:spLocks noGrp="1"/>
          </p:cNvSpPr>
          <p:nvPr>
            <p:ph type="sldNum" idx="18"/>
          </p:nvPr>
        </p:nvSpPr>
        <p:spPr/>
        <p:txBody>
          <a:bodyPr/>
          <a:lstStyle/>
          <a:p>
            <a:fld id="{3D5A9468-B3C2-42CE-8926-C197020DD38C}" type="slidenum">
              <a:rPr/>
              <a:pPr/>
              <a:t>‹N›</a:t>
            </a:fld>
            <a:endParaRPr/>
          </a:p>
        </p:txBody>
      </p:sp>
      <p:sp>
        <p:nvSpPr>
          <p:cNvPr id="5" name="PlaceHolder 4"/>
          <p:cNvSpPr>
            <a:spLocks noGrp="1"/>
          </p:cNvSpPr>
          <p:nvPr>
            <p:ph type="dt" idx="16"/>
          </p:nvPr>
        </p:nvSpPr>
        <p:spPr/>
        <p:txBody>
          <a:bodyPr/>
          <a:lstStyle/>
          <a:p>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97"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17"/>
          </p:nvPr>
        </p:nvSpPr>
        <p:spPr/>
        <p:txBody>
          <a:bodyPr/>
          <a:lstStyle/>
          <a:p>
            <a:r>
              <a:t>Footer</a:t>
            </a:r>
          </a:p>
        </p:txBody>
      </p:sp>
      <p:sp>
        <p:nvSpPr>
          <p:cNvPr id="4" name="PlaceHolder 3"/>
          <p:cNvSpPr>
            <a:spLocks noGrp="1"/>
          </p:cNvSpPr>
          <p:nvPr>
            <p:ph type="sldNum" idx="18"/>
          </p:nvPr>
        </p:nvSpPr>
        <p:spPr/>
        <p:txBody>
          <a:bodyPr/>
          <a:lstStyle/>
          <a:p>
            <a:fld id="{94DC3549-95AC-424A-AA9E-10F4812DDC2C}" type="slidenum">
              <a:rPr/>
              <a:pPr/>
              <a:t>‹N›</a:t>
            </a:fld>
            <a:endParaRPr/>
          </a:p>
        </p:txBody>
      </p:sp>
      <p:sp>
        <p:nvSpPr>
          <p:cNvPr id="5" name="PlaceHolder 4"/>
          <p:cNvSpPr>
            <a:spLocks noGrp="1"/>
          </p:cNvSpPr>
          <p:nvPr>
            <p:ph type="dt" idx="16"/>
          </p:nvPr>
        </p:nvSpPr>
        <p:spPr/>
        <p:txBody>
          <a:bodyPr/>
          <a:lstStyle/>
          <a:p>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9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99"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0"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1"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7"/>
          </p:nvPr>
        </p:nvSpPr>
        <p:spPr/>
        <p:txBody>
          <a:bodyPr/>
          <a:lstStyle/>
          <a:p>
            <a:r>
              <a:t>Footer</a:t>
            </a:r>
          </a:p>
        </p:txBody>
      </p:sp>
      <p:sp>
        <p:nvSpPr>
          <p:cNvPr id="7" name="PlaceHolder 6"/>
          <p:cNvSpPr>
            <a:spLocks noGrp="1"/>
          </p:cNvSpPr>
          <p:nvPr>
            <p:ph type="sldNum" idx="18"/>
          </p:nvPr>
        </p:nvSpPr>
        <p:spPr/>
        <p:txBody>
          <a:bodyPr/>
          <a:lstStyle/>
          <a:p>
            <a:fld id="{6C98E1A6-DEB6-445E-A5F5-1C6ACD6A6877}" type="slidenum">
              <a:rPr/>
              <a:pPr/>
              <a:t>‹N›</a:t>
            </a:fld>
            <a:endParaRPr/>
          </a:p>
        </p:txBody>
      </p:sp>
      <p:sp>
        <p:nvSpPr>
          <p:cNvPr id="8" name="PlaceHolder 7"/>
          <p:cNvSpPr>
            <a:spLocks noGrp="1"/>
          </p:cNvSpPr>
          <p:nvPr>
            <p:ph type="dt" idx="16"/>
          </p:nvPr>
        </p:nvSpPr>
        <p:spPr/>
        <p:txBody>
          <a:bodyPr/>
          <a:lstStyle/>
          <a:p>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02"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03"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4"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5"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7"/>
          </p:nvPr>
        </p:nvSpPr>
        <p:spPr/>
        <p:txBody>
          <a:bodyPr/>
          <a:lstStyle/>
          <a:p>
            <a:r>
              <a:t>Footer</a:t>
            </a:r>
          </a:p>
        </p:txBody>
      </p:sp>
      <p:sp>
        <p:nvSpPr>
          <p:cNvPr id="7" name="PlaceHolder 6"/>
          <p:cNvSpPr>
            <a:spLocks noGrp="1"/>
          </p:cNvSpPr>
          <p:nvPr>
            <p:ph type="sldNum" idx="18"/>
          </p:nvPr>
        </p:nvSpPr>
        <p:spPr/>
        <p:txBody>
          <a:bodyPr/>
          <a:lstStyle/>
          <a:p>
            <a:fld id="{2D55CF05-365A-4C0C-9CE9-459546A26386}" type="slidenum">
              <a:rPr/>
              <a:pPr/>
              <a:t>‹N›</a:t>
            </a:fld>
            <a:endParaRPr/>
          </a:p>
        </p:txBody>
      </p:sp>
      <p:sp>
        <p:nvSpPr>
          <p:cNvPr id="8" name="PlaceHolder 7"/>
          <p:cNvSpPr>
            <a:spLocks noGrp="1"/>
          </p:cNvSpPr>
          <p:nvPr>
            <p:ph type="dt" idx="16"/>
          </p:nvPr>
        </p:nvSpPr>
        <p:spPr/>
        <p:txBody>
          <a:bodyPr/>
          <a:lstStyle/>
          <a:p>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0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07"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8"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09"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17"/>
          </p:nvPr>
        </p:nvSpPr>
        <p:spPr/>
        <p:txBody>
          <a:bodyPr/>
          <a:lstStyle/>
          <a:p>
            <a:r>
              <a:t>Footer</a:t>
            </a:r>
          </a:p>
        </p:txBody>
      </p:sp>
      <p:sp>
        <p:nvSpPr>
          <p:cNvPr id="7" name="PlaceHolder 6"/>
          <p:cNvSpPr>
            <a:spLocks noGrp="1"/>
          </p:cNvSpPr>
          <p:nvPr>
            <p:ph type="sldNum" idx="18"/>
          </p:nvPr>
        </p:nvSpPr>
        <p:spPr/>
        <p:txBody>
          <a:bodyPr/>
          <a:lstStyle/>
          <a:p>
            <a:fld id="{1F883B95-124C-412F-B65A-5A36AF2613D4}" type="slidenum">
              <a:rPr/>
              <a:pPr/>
              <a:t>‹N›</a:t>
            </a:fld>
            <a:endParaRPr/>
          </a:p>
        </p:txBody>
      </p:sp>
      <p:sp>
        <p:nvSpPr>
          <p:cNvPr id="8" name="PlaceHolder 7"/>
          <p:cNvSpPr>
            <a:spLocks noGrp="1"/>
          </p:cNvSpPr>
          <p:nvPr>
            <p:ph type="dt" idx="16"/>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26"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7"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28"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8DB00F4C-CA71-48BE-BD7A-655A1BD61BBA}" type="slidenum">
              <a:rPr/>
              <a:pPr/>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11"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12"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17"/>
          </p:nvPr>
        </p:nvSpPr>
        <p:spPr/>
        <p:txBody>
          <a:bodyPr/>
          <a:lstStyle/>
          <a:p>
            <a:r>
              <a:t>Footer</a:t>
            </a:r>
          </a:p>
        </p:txBody>
      </p:sp>
      <p:sp>
        <p:nvSpPr>
          <p:cNvPr id="6" name="PlaceHolder 5"/>
          <p:cNvSpPr>
            <a:spLocks noGrp="1"/>
          </p:cNvSpPr>
          <p:nvPr>
            <p:ph type="sldNum" idx="18"/>
          </p:nvPr>
        </p:nvSpPr>
        <p:spPr/>
        <p:txBody>
          <a:bodyPr/>
          <a:lstStyle/>
          <a:p>
            <a:fld id="{C74E2DBA-F3B3-467C-91D0-B9474AD29D83}" type="slidenum">
              <a:rPr/>
              <a:pPr/>
              <a:t>‹N›</a:t>
            </a:fld>
            <a:endParaRPr/>
          </a:p>
        </p:txBody>
      </p:sp>
      <p:sp>
        <p:nvSpPr>
          <p:cNvPr id="7" name="PlaceHolder 6"/>
          <p:cNvSpPr>
            <a:spLocks noGrp="1"/>
          </p:cNvSpPr>
          <p:nvPr>
            <p:ph type="dt" idx="16"/>
          </p:nvPr>
        </p:nvSpPr>
        <p:spPr/>
        <p:txBody>
          <a:bodyPr/>
          <a:lstStyle/>
          <a:p>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14"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15"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16"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17"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17"/>
          </p:nvPr>
        </p:nvSpPr>
        <p:spPr/>
        <p:txBody>
          <a:bodyPr/>
          <a:lstStyle/>
          <a:p>
            <a:r>
              <a:t>Footer</a:t>
            </a:r>
          </a:p>
        </p:txBody>
      </p:sp>
      <p:sp>
        <p:nvSpPr>
          <p:cNvPr id="8" name="PlaceHolder 7"/>
          <p:cNvSpPr>
            <a:spLocks noGrp="1"/>
          </p:cNvSpPr>
          <p:nvPr>
            <p:ph type="sldNum" idx="18"/>
          </p:nvPr>
        </p:nvSpPr>
        <p:spPr/>
        <p:txBody>
          <a:bodyPr/>
          <a:lstStyle/>
          <a:p>
            <a:fld id="{DC1F9AEA-44C4-4D69-AB1F-18955A94267C}" type="slidenum">
              <a:rPr/>
              <a:pPr/>
              <a:t>‹N›</a:t>
            </a:fld>
            <a:endParaRPr/>
          </a:p>
        </p:txBody>
      </p:sp>
      <p:sp>
        <p:nvSpPr>
          <p:cNvPr id="9" name="PlaceHolder 8"/>
          <p:cNvSpPr>
            <a:spLocks noGrp="1"/>
          </p:cNvSpPr>
          <p:nvPr>
            <p:ph type="dt" idx="16"/>
          </p:nvPr>
        </p:nvSpPr>
        <p:spPr/>
        <p:txBody>
          <a:bodyPr/>
          <a:lstStyle/>
          <a:p>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8"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19"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0"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1"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2"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3"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4"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17"/>
          </p:nvPr>
        </p:nvSpPr>
        <p:spPr/>
        <p:txBody>
          <a:bodyPr/>
          <a:lstStyle/>
          <a:p>
            <a:r>
              <a:t>Footer</a:t>
            </a:r>
          </a:p>
        </p:txBody>
      </p:sp>
      <p:sp>
        <p:nvSpPr>
          <p:cNvPr id="10" name="PlaceHolder 9"/>
          <p:cNvSpPr>
            <a:spLocks noGrp="1"/>
          </p:cNvSpPr>
          <p:nvPr>
            <p:ph type="sldNum" idx="18"/>
          </p:nvPr>
        </p:nvSpPr>
        <p:spPr/>
        <p:txBody>
          <a:bodyPr/>
          <a:lstStyle/>
          <a:p>
            <a:fld id="{9933E5A0-8BF0-48F6-BDDF-A75B1A2AABDC}" type="slidenum">
              <a:rPr/>
              <a:pPr/>
              <a:t>‹N›</a:t>
            </a:fld>
            <a:endParaRPr/>
          </a:p>
        </p:txBody>
      </p:sp>
      <p:sp>
        <p:nvSpPr>
          <p:cNvPr id="11" name="PlaceHolder 10"/>
          <p:cNvSpPr>
            <a:spLocks noGrp="1"/>
          </p:cNvSpPr>
          <p:nvPr>
            <p:ph type="dt" idx="16"/>
          </p:nvPr>
        </p:nvSpPr>
        <p:spPr/>
        <p:txBody>
          <a:bodyPr/>
          <a:lstStyle/>
          <a:p>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lstStyle/>
          <a:p>
            <a:r>
              <a:t>Footer</a:t>
            </a:r>
          </a:p>
        </p:txBody>
      </p:sp>
      <p:sp>
        <p:nvSpPr>
          <p:cNvPr id="3" name="PlaceHolder 2"/>
          <p:cNvSpPr>
            <a:spLocks noGrp="1"/>
          </p:cNvSpPr>
          <p:nvPr>
            <p:ph type="sldNum" idx="21"/>
          </p:nvPr>
        </p:nvSpPr>
        <p:spPr/>
        <p:txBody>
          <a:bodyPr/>
          <a:lstStyle/>
          <a:p>
            <a:fld id="{BF0B8400-377B-483F-8A67-FF81F1337B71}" type="slidenum">
              <a:rPr/>
              <a:pPr/>
              <a:t>‹N›</a:t>
            </a:fld>
            <a:endParaRPr/>
          </a:p>
        </p:txBody>
      </p:sp>
      <p:sp>
        <p:nvSpPr>
          <p:cNvPr id="4" name="PlaceHolder 3"/>
          <p:cNvSpPr>
            <a:spLocks noGrp="1"/>
          </p:cNvSpPr>
          <p:nvPr>
            <p:ph type="dt" idx="19"/>
          </p:nvPr>
        </p:nvSpPr>
        <p:spPr/>
        <p:txBody>
          <a:bodyPr/>
          <a:lstStyle/>
          <a:p>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42"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43" name="PlaceHolder 2"/>
          <p:cNvSpPr>
            <a:spLocks noGrp="1"/>
          </p:cNvSpPr>
          <p:nvPr>
            <p:ph type="subTitle"/>
          </p:nvPr>
        </p:nvSpPr>
        <p:spPr>
          <a:xfrm>
            <a:off x="4760640" y="514800"/>
            <a:ext cx="4513320" cy="5526000"/>
          </a:xfrm>
          <a:prstGeom prst="rect">
            <a:avLst/>
          </a:prstGeom>
          <a:noFill/>
          <a:ln w="0">
            <a:noFill/>
          </a:ln>
        </p:spPr>
        <p:txBody>
          <a:bodyPr lIns="0" tIns="0" rIns="0" bIns="0" anchor="ctr">
            <a:noAutofit/>
          </a:bodyPr>
          <a:lstStyle/>
          <a:p>
            <a:pPr indent="0" algn="ctr">
              <a:buNone/>
            </a:pPr>
            <a:endParaRPr lang="it-IT" sz="3200" b="0" strike="noStrike" spc="-1">
              <a:solidFill>
                <a:srgbClr val="000000"/>
              </a:solidFill>
              <a:latin typeface="Arial"/>
            </a:endParaRPr>
          </a:p>
        </p:txBody>
      </p:sp>
      <p:sp>
        <p:nvSpPr>
          <p:cNvPr id="4" name="PlaceHolder 3"/>
          <p:cNvSpPr>
            <a:spLocks noGrp="1"/>
          </p:cNvSpPr>
          <p:nvPr>
            <p:ph type="ftr" idx="20"/>
          </p:nvPr>
        </p:nvSpPr>
        <p:spPr/>
        <p:txBody>
          <a:bodyPr/>
          <a:lstStyle/>
          <a:p>
            <a:r>
              <a:t>Footer</a:t>
            </a:r>
          </a:p>
        </p:txBody>
      </p:sp>
      <p:sp>
        <p:nvSpPr>
          <p:cNvPr id="5" name="PlaceHolder 4"/>
          <p:cNvSpPr>
            <a:spLocks noGrp="1"/>
          </p:cNvSpPr>
          <p:nvPr>
            <p:ph type="sldNum" idx="21"/>
          </p:nvPr>
        </p:nvSpPr>
        <p:spPr/>
        <p:txBody>
          <a:bodyPr/>
          <a:lstStyle/>
          <a:p>
            <a:fld id="{C38E3FE7-9E17-4725-A50E-58E27920ABFE}" type="slidenum">
              <a:rPr/>
              <a:pPr/>
              <a:t>‹N›</a:t>
            </a:fld>
            <a:endParaRPr/>
          </a:p>
        </p:txBody>
      </p:sp>
      <p:sp>
        <p:nvSpPr>
          <p:cNvPr id="6" name="PlaceHolder 5"/>
          <p:cNvSpPr>
            <a:spLocks noGrp="1"/>
          </p:cNvSpPr>
          <p:nvPr>
            <p:ph type="dt" idx="19"/>
          </p:nvPr>
        </p:nvSpPr>
        <p:spPr/>
        <p:txBody>
          <a:bodyPr/>
          <a:lstStyle/>
          <a:p>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44"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45" name="PlaceHolder 2"/>
          <p:cNvSpPr>
            <a:spLocks noGrp="1"/>
          </p:cNvSpPr>
          <p:nvPr>
            <p:ph/>
          </p:nvPr>
        </p:nvSpPr>
        <p:spPr>
          <a:xfrm>
            <a:off x="4760640" y="514800"/>
            <a:ext cx="451332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4" name="PlaceHolder 3"/>
          <p:cNvSpPr>
            <a:spLocks noGrp="1"/>
          </p:cNvSpPr>
          <p:nvPr>
            <p:ph type="ftr" idx="20"/>
          </p:nvPr>
        </p:nvSpPr>
        <p:spPr/>
        <p:txBody>
          <a:bodyPr/>
          <a:lstStyle/>
          <a:p>
            <a:r>
              <a:t>Footer</a:t>
            </a:r>
          </a:p>
        </p:txBody>
      </p:sp>
      <p:sp>
        <p:nvSpPr>
          <p:cNvPr id="5" name="PlaceHolder 4"/>
          <p:cNvSpPr>
            <a:spLocks noGrp="1"/>
          </p:cNvSpPr>
          <p:nvPr>
            <p:ph type="sldNum" idx="21"/>
          </p:nvPr>
        </p:nvSpPr>
        <p:spPr/>
        <p:txBody>
          <a:bodyPr/>
          <a:lstStyle/>
          <a:p>
            <a:fld id="{08D4E5D6-7FD6-49AF-AE00-648BDAE5DD33}" type="slidenum">
              <a:rPr/>
              <a:pPr/>
              <a:t>‹N›</a:t>
            </a:fld>
            <a:endParaRPr/>
          </a:p>
        </p:txBody>
      </p:sp>
      <p:sp>
        <p:nvSpPr>
          <p:cNvPr id="6" name="PlaceHolder 5"/>
          <p:cNvSpPr>
            <a:spLocks noGrp="1"/>
          </p:cNvSpPr>
          <p:nvPr>
            <p:ph type="dt" idx="19"/>
          </p:nvPr>
        </p:nvSpPr>
        <p:spPr/>
        <p:txBody>
          <a:bodyPr/>
          <a:lstStyle/>
          <a:p>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47"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48"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20"/>
          </p:nvPr>
        </p:nvSpPr>
        <p:spPr/>
        <p:txBody>
          <a:bodyPr/>
          <a:lstStyle/>
          <a:p>
            <a:r>
              <a:t>Footer</a:t>
            </a:r>
          </a:p>
        </p:txBody>
      </p:sp>
      <p:sp>
        <p:nvSpPr>
          <p:cNvPr id="6" name="PlaceHolder 5"/>
          <p:cNvSpPr>
            <a:spLocks noGrp="1"/>
          </p:cNvSpPr>
          <p:nvPr>
            <p:ph type="sldNum" idx="21"/>
          </p:nvPr>
        </p:nvSpPr>
        <p:spPr/>
        <p:txBody>
          <a:bodyPr/>
          <a:lstStyle/>
          <a:p>
            <a:fld id="{8B429D09-E63C-47E2-B1CE-26D9FDDB5CD3}" type="slidenum">
              <a:rPr/>
              <a:pPr/>
              <a:t>‹N›</a:t>
            </a:fld>
            <a:endParaRPr/>
          </a:p>
        </p:txBody>
      </p:sp>
      <p:sp>
        <p:nvSpPr>
          <p:cNvPr id="7" name="PlaceHolder 6"/>
          <p:cNvSpPr>
            <a:spLocks noGrp="1"/>
          </p:cNvSpPr>
          <p:nvPr>
            <p:ph type="dt" idx="19"/>
          </p:nvPr>
        </p:nvSpPr>
        <p:spPr/>
        <p:txBody>
          <a:bodyPr/>
          <a:lstStyle/>
          <a:p>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 name="PlaceHolder 2"/>
          <p:cNvSpPr>
            <a:spLocks noGrp="1"/>
          </p:cNvSpPr>
          <p:nvPr>
            <p:ph type="ftr" idx="20"/>
          </p:nvPr>
        </p:nvSpPr>
        <p:spPr/>
        <p:txBody>
          <a:bodyPr/>
          <a:lstStyle/>
          <a:p>
            <a:r>
              <a:t>Footer</a:t>
            </a:r>
          </a:p>
        </p:txBody>
      </p:sp>
      <p:sp>
        <p:nvSpPr>
          <p:cNvPr id="4" name="PlaceHolder 3"/>
          <p:cNvSpPr>
            <a:spLocks noGrp="1"/>
          </p:cNvSpPr>
          <p:nvPr>
            <p:ph type="sldNum" idx="21"/>
          </p:nvPr>
        </p:nvSpPr>
        <p:spPr/>
        <p:txBody>
          <a:bodyPr/>
          <a:lstStyle/>
          <a:p>
            <a:fld id="{53780E43-005F-4914-BF73-5948090A794C}" type="slidenum">
              <a:rPr/>
              <a:pPr/>
              <a:t>‹N›</a:t>
            </a:fld>
            <a:endParaRPr/>
          </a:p>
        </p:txBody>
      </p:sp>
      <p:sp>
        <p:nvSpPr>
          <p:cNvPr id="5" name="PlaceHolder 4"/>
          <p:cNvSpPr>
            <a:spLocks noGrp="1"/>
          </p:cNvSpPr>
          <p:nvPr>
            <p:ph type="dt" idx="19"/>
          </p:nvPr>
        </p:nvSpPr>
        <p:spPr/>
        <p:txBody>
          <a:bodyPr/>
          <a:lstStyle/>
          <a:p>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50" name="PlaceHolder 1"/>
          <p:cNvSpPr>
            <a:spLocks noGrp="1"/>
          </p:cNvSpPr>
          <p:nvPr>
            <p:ph type="subTitle"/>
          </p:nvPr>
        </p:nvSpPr>
        <p:spPr>
          <a:xfrm>
            <a:off x="677160" y="1498680"/>
            <a:ext cx="3854160" cy="5925240"/>
          </a:xfrm>
          <a:prstGeom prst="rect">
            <a:avLst/>
          </a:prstGeom>
          <a:noFill/>
          <a:ln w="0">
            <a:noFill/>
          </a:ln>
        </p:spPr>
        <p:txBody>
          <a:bodyPr lIns="0" tIns="0" rIns="0" bIns="0" anchor="ctr">
            <a:noAutofit/>
          </a:bodyPr>
          <a:lstStyle/>
          <a:p>
            <a:pPr algn="ctr"/>
            <a:endParaRPr lang="it-IT" sz="3200" b="0" strike="noStrike" spc="-1">
              <a:solidFill>
                <a:srgbClr val="000000"/>
              </a:solidFill>
              <a:latin typeface="Arial"/>
            </a:endParaRPr>
          </a:p>
        </p:txBody>
      </p:sp>
      <p:sp>
        <p:nvSpPr>
          <p:cNvPr id="3" name="PlaceHolder 2"/>
          <p:cNvSpPr>
            <a:spLocks noGrp="1"/>
          </p:cNvSpPr>
          <p:nvPr>
            <p:ph type="ftr" idx="20"/>
          </p:nvPr>
        </p:nvSpPr>
        <p:spPr/>
        <p:txBody>
          <a:bodyPr/>
          <a:lstStyle/>
          <a:p>
            <a:r>
              <a:t>Footer</a:t>
            </a:r>
          </a:p>
        </p:txBody>
      </p:sp>
      <p:sp>
        <p:nvSpPr>
          <p:cNvPr id="4" name="PlaceHolder 3"/>
          <p:cNvSpPr>
            <a:spLocks noGrp="1"/>
          </p:cNvSpPr>
          <p:nvPr>
            <p:ph type="sldNum" idx="21"/>
          </p:nvPr>
        </p:nvSpPr>
        <p:spPr/>
        <p:txBody>
          <a:bodyPr/>
          <a:lstStyle/>
          <a:p>
            <a:fld id="{87634F5F-B34E-42B8-AE67-5C39A13AC630}" type="slidenum">
              <a:rPr/>
              <a:pPr/>
              <a:t>‹N›</a:t>
            </a:fld>
            <a:endParaRPr/>
          </a:p>
        </p:txBody>
      </p:sp>
      <p:sp>
        <p:nvSpPr>
          <p:cNvPr id="5" name="PlaceHolder 4"/>
          <p:cNvSpPr>
            <a:spLocks noGrp="1"/>
          </p:cNvSpPr>
          <p:nvPr>
            <p:ph type="dt" idx="19"/>
          </p:nvPr>
        </p:nvSpPr>
        <p:spPr/>
        <p:txBody>
          <a:bodyPr/>
          <a:lstStyle/>
          <a:p>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5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52"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53" name="PlaceHolder 3"/>
          <p:cNvSpPr>
            <a:spLocks noGrp="1"/>
          </p:cNvSpPr>
          <p:nvPr>
            <p:ph/>
          </p:nvPr>
        </p:nvSpPr>
        <p:spPr>
          <a:xfrm>
            <a:off x="7073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54"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0"/>
          </p:nvPr>
        </p:nvSpPr>
        <p:spPr/>
        <p:txBody>
          <a:bodyPr/>
          <a:lstStyle/>
          <a:p>
            <a:r>
              <a:t>Footer</a:t>
            </a:r>
          </a:p>
        </p:txBody>
      </p:sp>
      <p:sp>
        <p:nvSpPr>
          <p:cNvPr id="7" name="PlaceHolder 6"/>
          <p:cNvSpPr>
            <a:spLocks noGrp="1"/>
          </p:cNvSpPr>
          <p:nvPr>
            <p:ph type="sldNum" idx="21"/>
          </p:nvPr>
        </p:nvSpPr>
        <p:spPr/>
        <p:txBody>
          <a:bodyPr/>
          <a:lstStyle/>
          <a:p>
            <a:fld id="{A6F46D12-0A0B-4691-B9DE-EE872BA31C49}" type="slidenum">
              <a:rPr/>
              <a:pPr/>
              <a:t>‹N›</a:t>
            </a:fld>
            <a:endParaRPr/>
          </a:p>
        </p:txBody>
      </p:sp>
      <p:sp>
        <p:nvSpPr>
          <p:cNvPr id="8" name="PlaceHolder 7"/>
          <p:cNvSpPr>
            <a:spLocks noGrp="1"/>
          </p:cNvSpPr>
          <p:nvPr>
            <p:ph type="dt" idx="19"/>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0"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1"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2"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30FF9DCE-F4A0-4EE1-9F43-4E41191C919F}" type="slidenum">
              <a:rPr/>
              <a:pPr/>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55"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56" name="PlaceHolder 2"/>
          <p:cNvSpPr>
            <a:spLocks noGrp="1"/>
          </p:cNvSpPr>
          <p:nvPr>
            <p:ph/>
          </p:nvPr>
        </p:nvSpPr>
        <p:spPr>
          <a:xfrm>
            <a:off x="4760640" y="514800"/>
            <a:ext cx="2202480" cy="552600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57"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58" name="PlaceHolder 4"/>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0"/>
          </p:nvPr>
        </p:nvSpPr>
        <p:spPr/>
        <p:txBody>
          <a:bodyPr/>
          <a:lstStyle/>
          <a:p>
            <a:r>
              <a:t>Footer</a:t>
            </a:r>
          </a:p>
        </p:txBody>
      </p:sp>
      <p:sp>
        <p:nvSpPr>
          <p:cNvPr id="7" name="PlaceHolder 6"/>
          <p:cNvSpPr>
            <a:spLocks noGrp="1"/>
          </p:cNvSpPr>
          <p:nvPr>
            <p:ph type="sldNum" idx="21"/>
          </p:nvPr>
        </p:nvSpPr>
        <p:spPr/>
        <p:txBody>
          <a:bodyPr/>
          <a:lstStyle/>
          <a:p>
            <a:fld id="{2B16C85F-4798-4C9D-BCCC-AC48D4AE2A23}" type="slidenum">
              <a:rPr/>
              <a:pPr/>
              <a:t>‹N›</a:t>
            </a:fld>
            <a:endParaRPr/>
          </a:p>
        </p:txBody>
      </p:sp>
      <p:sp>
        <p:nvSpPr>
          <p:cNvPr id="8" name="PlaceHolder 7"/>
          <p:cNvSpPr>
            <a:spLocks noGrp="1"/>
          </p:cNvSpPr>
          <p:nvPr>
            <p:ph type="dt" idx="19"/>
          </p:nvPr>
        </p:nvSpPr>
        <p:spPr/>
        <p:txBody>
          <a:bodyPr/>
          <a:lstStyle/>
          <a:p>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59"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60"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1"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2"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0"/>
          </p:nvPr>
        </p:nvSpPr>
        <p:spPr/>
        <p:txBody>
          <a:bodyPr/>
          <a:lstStyle/>
          <a:p>
            <a:r>
              <a:t>Footer</a:t>
            </a:r>
          </a:p>
        </p:txBody>
      </p:sp>
      <p:sp>
        <p:nvSpPr>
          <p:cNvPr id="7" name="PlaceHolder 6"/>
          <p:cNvSpPr>
            <a:spLocks noGrp="1"/>
          </p:cNvSpPr>
          <p:nvPr>
            <p:ph type="sldNum" idx="21"/>
          </p:nvPr>
        </p:nvSpPr>
        <p:spPr/>
        <p:txBody>
          <a:bodyPr/>
          <a:lstStyle/>
          <a:p>
            <a:fld id="{2021C669-2072-4AE5-AA06-6E9A85247D2F}" type="slidenum">
              <a:rPr/>
              <a:pPr/>
              <a:t>‹N›</a:t>
            </a:fld>
            <a:endParaRPr/>
          </a:p>
        </p:txBody>
      </p:sp>
      <p:sp>
        <p:nvSpPr>
          <p:cNvPr id="8" name="PlaceHolder 7"/>
          <p:cNvSpPr>
            <a:spLocks noGrp="1"/>
          </p:cNvSpPr>
          <p:nvPr>
            <p:ph type="dt" idx="19"/>
          </p:nvPr>
        </p:nvSpPr>
        <p:spPr/>
        <p:txBody>
          <a:bodyPr/>
          <a:lstStyle/>
          <a:p>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64" name="PlaceHolder 2"/>
          <p:cNvSpPr>
            <a:spLocks noGrp="1"/>
          </p:cNvSpPr>
          <p:nvPr>
            <p:ph/>
          </p:nvPr>
        </p:nvSpPr>
        <p:spPr>
          <a:xfrm>
            <a:off x="4760640" y="51480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5" name="PlaceHolder 3"/>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5" name="PlaceHolder 4"/>
          <p:cNvSpPr>
            <a:spLocks noGrp="1"/>
          </p:cNvSpPr>
          <p:nvPr>
            <p:ph type="ftr" idx="20"/>
          </p:nvPr>
        </p:nvSpPr>
        <p:spPr/>
        <p:txBody>
          <a:bodyPr/>
          <a:lstStyle/>
          <a:p>
            <a:r>
              <a:t>Footer</a:t>
            </a:r>
          </a:p>
        </p:txBody>
      </p:sp>
      <p:sp>
        <p:nvSpPr>
          <p:cNvPr id="6" name="PlaceHolder 5"/>
          <p:cNvSpPr>
            <a:spLocks noGrp="1"/>
          </p:cNvSpPr>
          <p:nvPr>
            <p:ph type="sldNum" idx="21"/>
          </p:nvPr>
        </p:nvSpPr>
        <p:spPr/>
        <p:txBody>
          <a:bodyPr/>
          <a:lstStyle/>
          <a:p>
            <a:fld id="{A80FC391-6590-4965-B02E-0742369A7D49}" type="slidenum">
              <a:rPr/>
              <a:pPr/>
              <a:t>‹N›</a:t>
            </a:fld>
            <a:endParaRPr/>
          </a:p>
        </p:txBody>
      </p:sp>
      <p:sp>
        <p:nvSpPr>
          <p:cNvPr id="7" name="PlaceHolder 6"/>
          <p:cNvSpPr>
            <a:spLocks noGrp="1"/>
          </p:cNvSpPr>
          <p:nvPr>
            <p:ph type="dt" idx="19"/>
          </p:nvPr>
        </p:nvSpPr>
        <p:spPr/>
        <p:txBody>
          <a:bodyPr/>
          <a:lstStyle/>
          <a:p>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66"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67"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8"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9" name="PlaceHolder 4"/>
          <p:cNvSpPr>
            <a:spLocks noGrp="1"/>
          </p:cNvSpPr>
          <p:nvPr>
            <p:ph/>
          </p:nvPr>
        </p:nvSpPr>
        <p:spPr>
          <a:xfrm>
            <a:off x="4760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0" name="PlaceHolder 5"/>
          <p:cNvSpPr>
            <a:spLocks noGrp="1"/>
          </p:cNvSpPr>
          <p:nvPr>
            <p:ph/>
          </p:nvPr>
        </p:nvSpPr>
        <p:spPr>
          <a:xfrm>
            <a:off x="7073640" y="340128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7" name="PlaceHolder 6"/>
          <p:cNvSpPr>
            <a:spLocks noGrp="1"/>
          </p:cNvSpPr>
          <p:nvPr>
            <p:ph type="ftr" idx="20"/>
          </p:nvPr>
        </p:nvSpPr>
        <p:spPr/>
        <p:txBody>
          <a:bodyPr/>
          <a:lstStyle/>
          <a:p>
            <a:r>
              <a:t>Footer</a:t>
            </a:r>
          </a:p>
        </p:txBody>
      </p:sp>
      <p:sp>
        <p:nvSpPr>
          <p:cNvPr id="8" name="PlaceHolder 7"/>
          <p:cNvSpPr>
            <a:spLocks noGrp="1"/>
          </p:cNvSpPr>
          <p:nvPr>
            <p:ph type="sldNum" idx="21"/>
          </p:nvPr>
        </p:nvSpPr>
        <p:spPr/>
        <p:txBody>
          <a:bodyPr/>
          <a:lstStyle/>
          <a:p>
            <a:fld id="{301D6C8D-4DBB-4C1F-A8BD-18A244B975A7}" type="slidenum">
              <a:rPr/>
              <a:pPr/>
              <a:t>‹N›</a:t>
            </a:fld>
            <a:endParaRPr/>
          </a:p>
        </p:txBody>
      </p:sp>
      <p:sp>
        <p:nvSpPr>
          <p:cNvPr id="9" name="PlaceHolder 8"/>
          <p:cNvSpPr>
            <a:spLocks noGrp="1"/>
          </p:cNvSpPr>
          <p:nvPr>
            <p:ph type="dt" idx="19"/>
          </p:nvPr>
        </p:nvSpPr>
        <p:spPr/>
        <p:txBody>
          <a:bodyPr/>
          <a:lstStyle/>
          <a:p>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71"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72" name="PlaceHolder 2"/>
          <p:cNvSpPr>
            <a:spLocks noGrp="1"/>
          </p:cNvSpPr>
          <p:nvPr>
            <p:ph/>
          </p:nvPr>
        </p:nvSpPr>
        <p:spPr>
          <a:xfrm>
            <a:off x="476064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3" name="PlaceHolder 3"/>
          <p:cNvSpPr>
            <a:spLocks noGrp="1"/>
          </p:cNvSpPr>
          <p:nvPr>
            <p:ph/>
          </p:nvPr>
        </p:nvSpPr>
        <p:spPr>
          <a:xfrm>
            <a:off x="628668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4" name="PlaceHolder 4"/>
          <p:cNvSpPr>
            <a:spLocks noGrp="1"/>
          </p:cNvSpPr>
          <p:nvPr>
            <p:ph/>
          </p:nvPr>
        </p:nvSpPr>
        <p:spPr>
          <a:xfrm>
            <a:off x="7812720" y="51480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5" name="PlaceHolder 5"/>
          <p:cNvSpPr>
            <a:spLocks noGrp="1"/>
          </p:cNvSpPr>
          <p:nvPr>
            <p:ph/>
          </p:nvPr>
        </p:nvSpPr>
        <p:spPr>
          <a:xfrm>
            <a:off x="476064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6" name="PlaceHolder 6"/>
          <p:cNvSpPr>
            <a:spLocks noGrp="1"/>
          </p:cNvSpPr>
          <p:nvPr>
            <p:ph/>
          </p:nvPr>
        </p:nvSpPr>
        <p:spPr>
          <a:xfrm>
            <a:off x="628668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77" name="PlaceHolder 7"/>
          <p:cNvSpPr>
            <a:spLocks noGrp="1"/>
          </p:cNvSpPr>
          <p:nvPr>
            <p:ph/>
          </p:nvPr>
        </p:nvSpPr>
        <p:spPr>
          <a:xfrm>
            <a:off x="7812720" y="3401280"/>
            <a:ext cx="145296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9" name="PlaceHolder 8"/>
          <p:cNvSpPr>
            <a:spLocks noGrp="1"/>
          </p:cNvSpPr>
          <p:nvPr>
            <p:ph type="ftr" idx="20"/>
          </p:nvPr>
        </p:nvSpPr>
        <p:spPr/>
        <p:txBody>
          <a:bodyPr/>
          <a:lstStyle/>
          <a:p>
            <a:r>
              <a:t>Footer</a:t>
            </a:r>
          </a:p>
        </p:txBody>
      </p:sp>
      <p:sp>
        <p:nvSpPr>
          <p:cNvPr id="10" name="PlaceHolder 9"/>
          <p:cNvSpPr>
            <a:spLocks noGrp="1"/>
          </p:cNvSpPr>
          <p:nvPr>
            <p:ph type="sldNum" idx="21"/>
          </p:nvPr>
        </p:nvSpPr>
        <p:spPr/>
        <p:txBody>
          <a:bodyPr/>
          <a:lstStyle/>
          <a:p>
            <a:fld id="{37379078-41B5-4132-B931-6FC7A530CA2B}" type="slidenum">
              <a:rPr/>
              <a:pPr/>
              <a:t>‹N›</a:t>
            </a:fld>
            <a:endParaRPr/>
          </a:p>
        </p:txBody>
      </p:sp>
      <p:sp>
        <p:nvSpPr>
          <p:cNvPr id="11" name="PlaceHolder 10"/>
          <p:cNvSpPr>
            <a:spLocks noGrp="1"/>
          </p:cNvSpPr>
          <p:nvPr>
            <p:ph type="dt" idx="19"/>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77160" y="1498680"/>
            <a:ext cx="3854160" cy="1278000"/>
          </a:xfrm>
          <a:prstGeom prst="rect">
            <a:avLst/>
          </a:prstGeom>
          <a:noFill/>
          <a:ln w="0">
            <a:noFill/>
          </a:ln>
        </p:spPr>
        <p:txBody>
          <a:bodyPr lIns="0" tIns="0" rIns="0" bIns="0" anchor="ctr">
            <a:noAutofit/>
          </a:bodyPr>
          <a:lstStyle/>
          <a:p>
            <a:pPr indent="0">
              <a:buNone/>
            </a:pPr>
            <a:endParaRPr lang="it-IT" sz="1400" b="0" strike="noStrike" spc="-1">
              <a:solidFill>
                <a:srgbClr val="000000"/>
              </a:solidFill>
              <a:latin typeface="Arial"/>
            </a:endParaRPr>
          </a:p>
        </p:txBody>
      </p:sp>
      <p:sp>
        <p:nvSpPr>
          <p:cNvPr id="34" name="PlaceHolder 2"/>
          <p:cNvSpPr>
            <a:spLocks noGrp="1"/>
          </p:cNvSpPr>
          <p:nvPr>
            <p:ph/>
          </p:nvPr>
        </p:nvSpPr>
        <p:spPr>
          <a:xfrm>
            <a:off x="4760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5" name="PlaceHolder 3"/>
          <p:cNvSpPr>
            <a:spLocks noGrp="1"/>
          </p:cNvSpPr>
          <p:nvPr>
            <p:ph/>
          </p:nvPr>
        </p:nvSpPr>
        <p:spPr>
          <a:xfrm>
            <a:off x="7073640" y="514800"/>
            <a:ext cx="220248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36" name="PlaceHolder 4"/>
          <p:cNvSpPr>
            <a:spLocks noGrp="1"/>
          </p:cNvSpPr>
          <p:nvPr>
            <p:ph/>
          </p:nvPr>
        </p:nvSpPr>
        <p:spPr>
          <a:xfrm>
            <a:off x="4760640" y="3401280"/>
            <a:ext cx="4513320" cy="2635560"/>
          </a:xfrm>
          <a:prstGeom prst="rect">
            <a:avLst/>
          </a:prstGeom>
          <a:noFill/>
          <a:ln w="0">
            <a:noFill/>
          </a:ln>
        </p:spPr>
        <p:txBody>
          <a:bodyPr lIns="0" tIns="0" rIns="0" bIns="0" anchor="t">
            <a:normAutofit/>
          </a:bodyPr>
          <a:lstStyle/>
          <a:p>
            <a:pPr indent="0">
              <a:spcBef>
                <a:spcPts val="1417"/>
              </a:spcBef>
              <a:buNone/>
            </a:pPr>
            <a:endParaRPr lang="it-IT" sz="1400" b="0" strike="noStrike" spc="-1">
              <a:solidFill>
                <a:srgbClr val="000000"/>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48C6A247-1D54-4AF1-AA11-6F1C7CB4C783}" type="slidenum">
              <a:rPr/>
              <a:pPr/>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6" name="Google Shape;10;p1"/>
          <p:cNvGrpSpPr/>
          <p:nvPr/>
        </p:nvGrpSpPr>
        <p:grpSpPr>
          <a:xfrm>
            <a:off x="0" y="-8640"/>
            <a:ext cx="12191760" cy="6866640"/>
            <a:chOff x="0" y="-8640"/>
            <a:chExt cx="12191760" cy="6866640"/>
          </a:xfrm>
        </p:grpSpPr>
        <p:cxnSp>
          <p:nvCxnSpPr>
            <p:cNvPr id="17" name="Google Shape;11;p1"/>
            <p:cNvCxnSpPr/>
            <p:nvPr/>
          </p:nvCxnSpPr>
          <p:spPr>
            <a:xfrm>
              <a:off x="9370800" y="0"/>
              <a:ext cx="1219680" cy="6858360"/>
            </a:xfrm>
            <a:prstGeom prst="straightConnector1">
              <a:avLst/>
            </a:prstGeom>
            <a:ln w="9525">
              <a:solidFill>
                <a:srgbClr val="BFBFBF"/>
              </a:solidFill>
              <a:round/>
            </a:ln>
          </p:spPr>
        </p:cxnSp>
        <p:cxnSp>
          <p:nvCxnSpPr>
            <p:cNvPr id="2" name="Google Shape;12;p1"/>
            <p:cNvCxnSpPr/>
            <p:nvPr/>
          </p:nvCxnSpPr>
          <p:spPr>
            <a:xfrm flipH="1">
              <a:off x="7425000" y="3681360"/>
              <a:ext cx="4763880" cy="3177000"/>
            </a:xfrm>
            <a:prstGeom prst="straightConnector1">
              <a:avLst/>
            </a:prstGeom>
            <a:ln w="9525">
              <a:solidFill>
                <a:srgbClr val="D8D8D8"/>
              </a:solidFill>
              <a:round/>
            </a:ln>
          </p:spPr>
        </p:cxnSp>
        <p:sp>
          <p:nvSpPr>
            <p:cNvPr id="3"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4"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5"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6"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7"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8"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9"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10"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11" name="PlaceHolder 1"/>
          <p:cNvSpPr>
            <a:spLocks noGrp="1"/>
          </p:cNvSpPr>
          <p:nvPr>
            <p:ph type="title"/>
          </p:nvPr>
        </p:nvSpPr>
        <p:spPr>
          <a:xfrm>
            <a:off x="677160" y="609480"/>
            <a:ext cx="8596440" cy="1320480"/>
          </a:xfrm>
          <a:prstGeom prst="rect">
            <a:avLst/>
          </a:prstGeom>
          <a:noFill/>
          <a:ln w="0">
            <a:noFill/>
          </a:ln>
        </p:spPr>
        <p:txBody>
          <a:bodyPr anchor="t">
            <a:normAutofit/>
          </a:bodyPr>
          <a:lstStyle/>
          <a:p>
            <a:pPr indent="0">
              <a:buNone/>
            </a:pPr>
            <a:r>
              <a:rPr lang="it-IT" sz="3600" b="0" strike="noStrike" spc="-1">
                <a:solidFill>
                  <a:srgbClr val="000000"/>
                </a:solidFill>
                <a:latin typeface="Arial"/>
              </a:rPr>
              <a:t>Fai clic per modificare il formato del testo del titolo</a:t>
            </a:r>
          </a:p>
        </p:txBody>
      </p:sp>
      <p:sp>
        <p:nvSpPr>
          <p:cNvPr id="12" name="PlaceHolder 2"/>
          <p:cNvSpPr>
            <a:spLocks noGrp="1"/>
          </p:cNvSpPr>
          <p:nvPr>
            <p:ph type="body"/>
          </p:nvPr>
        </p:nvSpPr>
        <p:spPr>
          <a:xfrm>
            <a:off x="677160" y="2160720"/>
            <a:ext cx="8596440" cy="3880440"/>
          </a:xfrm>
          <a:prstGeom prst="rect">
            <a:avLst/>
          </a:prstGeom>
          <a:noFill/>
          <a:ln w="0">
            <a:noFill/>
          </a:ln>
        </p:spPr>
        <p:txBody>
          <a:bodyPr anchor="t">
            <a:normAutofit/>
          </a:bodyPr>
          <a:lstStyle/>
          <a:p>
            <a:pPr marL="432000" indent="-32400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13" name="PlaceHolder 3"/>
          <p:cNvSpPr>
            <a:spLocks noGrp="1"/>
          </p:cNvSpPr>
          <p:nvPr>
            <p:ph type="dt" idx="1"/>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14" name="PlaceHolder 4"/>
          <p:cNvSpPr>
            <a:spLocks noGrp="1"/>
          </p:cNvSpPr>
          <p:nvPr>
            <p:ph type="ftr" idx="2"/>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15" name="PlaceHolder 5"/>
          <p:cNvSpPr>
            <a:spLocks noGrp="1"/>
          </p:cNvSpPr>
          <p:nvPr>
            <p:ph type="sldNum" idx="3"/>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B3EA151D-CACB-4BF3-A20C-87B6F6E2AD02}"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52" name="Google Shape;10;p1"/>
          <p:cNvGrpSpPr/>
          <p:nvPr/>
        </p:nvGrpSpPr>
        <p:grpSpPr>
          <a:xfrm>
            <a:off x="0" y="-8640"/>
            <a:ext cx="12191760" cy="6866640"/>
            <a:chOff x="0" y="-8640"/>
            <a:chExt cx="12191760" cy="6866640"/>
          </a:xfrm>
        </p:grpSpPr>
        <p:cxnSp>
          <p:nvCxnSpPr>
            <p:cNvPr id="53" name="Google Shape;11;p1"/>
            <p:cNvCxnSpPr/>
            <p:nvPr/>
          </p:nvCxnSpPr>
          <p:spPr>
            <a:xfrm>
              <a:off x="9370800" y="0"/>
              <a:ext cx="1219680" cy="6858360"/>
            </a:xfrm>
            <a:prstGeom prst="straightConnector1">
              <a:avLst/>
            </a:prstGeom>
            <a:ln w="9525">
              <a:solidFill>
                <a:srgbClr val="BFBFBF"/>
              </a:solidFill>
              <a:round/>
            </a:ln>
          </p:spPr>
        </p:cxnSp>
        <p:cxnSp>
          <p:nvCxnSpPr>
            <p:cNvPr id="54" name="Google Shape;12;p1"/>
            <p:cNvCxnSpPr/>
            <p:nvPr/>
          </p:nvCxnSpPr>
          <p:spPr>
            <a:xfrm flipH="1">
              <a:off x="7425000" y="3681360"/>
              <a:ext cx="4763880" cy="3177000"/>
            </a:xfrm>
            <a:prstGeom prst="straightConnector1">
              <a:avLst/>
            </a:prstGeom>
            <a:ln w="9525">
              <a:solidFill>
                <a:srgbClr val="D8D8D8"/>
              </a:solidFill>
              <a:round/>
            </a:ln>
          </p:spPr>
        </p:cxnSp>
        <p:sp>
          <p:nvSpPr>
            <p:cNvPr id="55"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56"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57"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58"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59"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60"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61"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62"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63" name="PlaceHolder 1"/>
          <p:cNvSpPr>
            <a:spLocks noGrp="1"/>
          </p:cNvSpPr>
          <p:nvPr>
            <p:ph type="title"/>
          </p:nvPr>
        </p:nvSpPr>
        <p:spPr>
          <a:xfrm>
            <a:off x="677160" y="609480"/>
            <a:ext cx="8596440" cy="1320480"/>
          </a:xfrm>
          <a:prstGeom prst="rect">
            <a:avLst/>
          </a:prstGeom>
          <a:noFill/>
          <a:ln w="0">
            <a:noFill/>
          </a:ln>
        </p:spPr>
        <p:txBody>
          <a:bodyPr anchor="t">
            <a:normAutofit/>
          </a:bodyPr>
          <a:lstStyle/>
          <a:p>
            <a:pPr indent="0">
              <a:buNone/>
            </a:pPr>
            <a:r>
              <a:rPr lang="it-IT" sz="3600" b="0" strike="noStrike" spc="-1">
                <a:solidFill>
                  <a:srgbClr val="000000"/>
                </a:solidFill>
                <a:latin typeface="Arial"/>
              </a:rPr>
              <a:t>Fai clic per modificare il formato del testo del titolo</a:t>
            </a:r>
          </a:p>
        </p:txBody>
      </p:sp>
      <p:sp>
        <p:nvSpPr>
          <p:cNvPr id="64" name="PlaceHolder 2"/>
          <p:cNvSpPr>
            <a:spLocks noGrp="1"/>
          </p:cNvSpPr>
          <p:nvPr>
            <p:ph type="body"/>
          </p:nvPr>
        </p:nvSpPr>
        <p:spPr>
          <a:xfrm>
            <a:off x="677160" y="2160720"/>
            <a:ext cx="4183560" cy="3880440"/>
          </a:xfrm>
          <a:prstGeom prst="rect">
            <a:avLst/>
          </a:prstGeom>
          <a:noFill/>
          <a:ln w="0">
            <a:noFill/>
          </a:ln>
        </p:spPr>
        <p:txBody>
          <a:bodyPr anchor="t">
            <a:normAutofit/>
          </a:bodyPr>
          <a:lstStyle/>
          <a:p>
            <a:pPr marL="432000" indent="-32400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65" name="PlaceHolder 3"/>
          <p:cNvSpPr>
            <a:spLocks noGrp="1"/>
          </p:cNvSpPr>
          <p:nvPr>
            <p:ph type="body"/>
          </p:nvPr>
        </p:nvSpPr>
        <p:spPr>
          <a:xfrm>
            <a:off x="5090040" y="2160720"/>
            <a:ext cx="4183560" cy="3880440"/>
          </a:xfrm>
          <a:prstGeom prst="rect">
            <a:avLst/>
          </a:prstGeom>
          <a:noFill/>
          <a:ln w="0">
            <a:noFill/>
          </a:ln>
        </p:spPr>
        <p:txBody>
          <a:bodyPr anchor="t">
            <a:normAutofit/>
          </a:bodyPr>
          <a:lstStyle/>
          <a:p>
            <a:pPr marL="432000" indent="-32400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66" name="PlaceHolder 4"/>
          <p:cNvSpPr>
            <a:spLocks noGrp="1"/>
          </p:cNvSpPr>
          <p:nvPr>
            <p:ph type="dt" idx="4"/>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67" name="PlaceHolder 5"/>
          <p:cNvSpPr>
            <a:spLocks noGrp="1"/>
          </p:cNvSpPr>
          <p:nvPr>
            <p:ph type="ftr" idx="5"/>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68" name="PlaceHolder 6"/>
          <p:cNvSpPr>
            <a:spLocks noGrp="1"/>
          </p:cNvSpPr>
          <p:nvPr>
            <p:ph type="sldNum" idx="6"/>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AFA3D3F7-A15B-414E-BF60-66684345E8B5}"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05" name="Google Shape;10;p1"/>
          <p:cNvGrpSpPr/>
          <p:nvPr/>
        </p:nvGrpSpPr>
        <p:grpSpPr>
          <a:xfrm>
            <a:off x="0" y="-8640"/>
            <a:ext cx="12191760" cy="6866640"/>
            <a:chOff x="0" y="-8640"/>
            <a:chExt cx="12191760" cy="6866640"/>
          </a:xfrm>
        </p:grpSpPr>
        <p:cxnSp>
          <p:nvCxnSpPr>
            <p:cNvPr id="106" name="Google Shape;11;p1"/>
            <p:cNvCxnSpPr/>
            <p:nvPr/>
          </p:nvCxnSpPr>
          <p:spPr>
            <a:xfrm>
              <a:off x="9370800" y="0"/>
              <a:ext cx="1219680" cy="6858360"/>
            </a:xfrm>
            <a:prstGeom prst="straightConnector1">
              <a:avLst/>
            </a:prstGeom>
            <a:ln w="9525">
              <a:solidFill>
                <a:srgbClr val="BFBFBF"/>
              </a:solidFill>
              <a:round/>
            </a:ln>
          </p:spPr>
        </p:cxnSp>
        <p:cxnSp>
          <p:nvCxnSpPr>
            <p:cNvPr id="107" name="Google Shape;12;p1"/>
            <p:cNvCxnSpPr/>
            <p:nvPr/>
          </p:nvCxnSpPr>
          <p:spPr>
            <a:xfrm flipH="1">
              <a:off x="7425000" y="3681360"/>
              <a:ext cx="4763880" cy="3177000"/>
            </a:xfrm>
            <a:prstGeom prst="straightConnector1">
              <a:avLst/>
            </a:prstGeom>
            <a:ln w="9525">
              <a:solidFill>
                <a:srgbClr val="D8D8D8"/>
              </a:solidFill>
              <a:round/>
            </a:ln>
          </p:spPr>
        </p:cxnSp>
        <p:sp>
          <p:nvSpPr>
            <p:cNvPr id="108"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09"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10"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111"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12"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13"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14"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115"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116" name="PlaceHolder 1"/>
          <p:cNvSpPr>
            <a:spLocks noGrp="1"/>
          </p:cNvSpPr>
          <p:nvPr>
            <p:ph type="title"/>
          </p:nvPr>
        </p:nvSpPr>
        <p:spPr>
          <a:xfrm>
            <a:off x="677160" y="609480"/>
            <a:ext cx="8596440" cy="1320480"/>
          </a:xfrm>
          <a:prstGeom prst="rect">
            <a:avLst/>
          </a:prstGeom>
          <a:noFill/>
          <a:ln w="0">
            <a:noFill/>
          </a:ln>
        </p:spPr>
        <p:txBody>
          <a:bodyPr anchor="t">
            <a:normAutofit/>
          </a:bodyPr>
          <a:lstStyle/>
          <a:p>
            <a:pPr indent="0">
              <a:buNone/>
            </a:pPr>
            <a:r>
              <a:rPr lang="it-IT" sz="3600" b="0" strike="noStrike" spc="-1">
                <a:solidFill>
                  <a:srgbClr val="000000"/>
                </a:solidFill>
                <a:latin typeface="Arial"/>
              </a:rPr>
              <a:t>Fai clic per modificare il formato del testo del titolo</a:t>
            </a:r>
          </a:p>
        </p:txBody>
      </p:sp>
      <p:sp>
        <p:nvSpPr>
          <p:cNvPr id="117" name="PlaceHolder 2"/>
          <p:cNvSpPr>
            <a:spLocks noGrp="1"/>
          </p:cNvSpPr>
          <p:nvPr>
            <p:ph type="dt" idx="7"/>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118" name="PlaceHolder 3"/>
          <p:cNvSpPr>
            <a:spLocks noGrp="1"/>
          </p:cNvSpPr>
          <p:nvPr>
            <p:ph type="ftr" idx="8"/>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119" name="PlaceHolder 4"/>
          <p:cNvSpPr>
            <a:spLocks noGrp="1"/>
          </p:cNvSpPr>
          <p:nvPr>
            <p:ph type="sldNum" idx="9"/>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74A19005-9F97-4CBD-B9A3-73948E1B5437}"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
        <p:nvSpPr>
          <p:cNvPr id="120"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it-IT" sz="14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4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4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4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solidFill>
                  <a:srgbClr val="000000"/>
                </a:solidFill>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57" name="Google Shape;10;p1"/>
          <p:cNvGrpSpPr/>
          <p:nvPr/>
        </p:nvGrpSpPr>
        <p:grpSpPr>
          <a:xfrm>
            <a:off x="0" y="-8640"/>
            <a:ext cx="12191760" cy="6866640"/>
            <a:chOff x="0" y="-8640"/>
            <a:chExt cx="12191760" cy="6866640"/>
          </a:xfrm>
        </p:grpSpPr>
        <p:cxnSp>
          <p:nvCxnSpPr>
            <p:cNvPr id="158" name="Google Shape;11;p1"/>
            <p:cNvCxnSpPr/>
            <p:nvPr/>
          </p:nvCxnSpPr>
          <p:spPr>
            <a:xfrm>
              <a:off x="9370800" y="0"/>
              <a:ext cx="1219680" cy="6858360"/>
            </a:xfrm>
            <a:prstGeom prst="straightConnector1">
              <a:avLst/>
            </a:prstGeom>
            <a:ln w="9525">
              <a:solidFill>
                <a:srgbClr val="BFBFBF"/>
              </a:solidFill>
              <a:round/>
            </a:ln>
          </p:spPr>
        </p:cxnSp>
        <p:cxnSp>
          <p:nvCxnSpPr>
            <p:cNvPr id="159" name="Google Shape;12;p1"/>
            <p:cNvCxnSpPr/>
            <p:nvPr/>
          </p:nvCxnSpPr>
          <p:spPr>
            <a:xfrm flipH="1">
              <a:off x="7425000" y="3681360"/>
              <a:ext cx="4763880" cy="3177000"/>
            </a:xfrm>
            <a:prstGeom prst="straightConnector1">
              <a:avLst/>
            </a:prstGeom>
            <a:ln w="9525">
              <a:solidFill>
                <a:srgbClr val="D8D8D8"/>
              </a:solidFill>
              <a:round/>
            </a:ln>
          </p:spPr>
        </p:cxnSp>
        <p:sp>
          <p:nvSpPr>
            <p:cNvPr id="160"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61"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62"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163"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64"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65"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166"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167"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168" name="PlaceHolder 1"/>
          <p:cNvSpPr>
            <a:spLocks noGrp="1"/>
          </p:cNvSpPr>
          <p:nvPr>
            <p:ph type="title"/>
          </p:nvPr>
        </p:nvSpPr>
        <p:spPr>
          <a:xfrm>
            <a:off x="1295280" y="1883880"/>
            <a:ext cx="6241320" cy="1371240"/>
          </a:xfrm>
          <a:prstGeom prst="rect">
            <a:avLst/>
          </a:prstGeom>
          <a:noFill/>
          <a:ln w="0">
            <a:noFill/>
          </a:ln>
        </p:spPr>
        <p:txBody>
          <a:bodyPr anchor="b">
            <a:normAutofit/>
          </a:bodyPr>
          <a:lstStyle/>
          <a:p>
            <a:pPr indent="0">
              <a:buNone/>
            </a:pPr>
            <a:r>
              <a:rPr lang="it-IT" sz="2800" b="0" strike="noStrike" spc="-1">
                <a:solidFill>
                  <a:srgbClr val="000000"/>
                </a:solidFill>
                <a:latin typeface="Arial"/>
              </a:rPr>
              <a:t>Fai clic per modificare il formato del testo del titolo</a:t>
            </a:r>
          </a:p>
        </p:txBody>
      </p:sp>
      <p:sp>
        <p:nvSpPr>
          <p:cNvPr id="169" name="PlaceHolder 2"/>
          <p:cNvSpPr>
            <a:spLocks noGrp="1"/>
          </p:cNvSpPr>
          <p:nvPr>
            <p:ph type="body"/>
          </p:nvPr>
        </p:nvSpPr>
        <p:spPr>
          <a:xfrm>
            <a:off x="8094960" y="1041480"/>
            <a:ext cx="3062880" cy="4774680"/>
          </a:xfrm>
          <a:prstGeom prst="rect">
            <a:avLst/>
          </a:prstGeom>
          <a:noFill/>
          <a:ln w="57240">
            <a:solidFill>
              <a:srgbClr val="7F7F7F"/>
            </a:solidFill>
            <a:miter/>
          </a:ln>
        </p:spPr>
        <p:txBody>
          <a:bodyPr lIns="90000" tIns="45000" rIns="90000" bIns="45000" anchor="t">
            <a:normAutofit fontScale="60000"/>
          </a:bodyPr>
          <a:lstStyle/>
          <a:p>
            <a:pPr marL="259200" indent="-19440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518400" lvl="1" indent="-19440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777600" lvl="2" indent="-17280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036800" lvl="3" indent="-12960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1296000" lvl="4" indent="-12960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1555200" lvl="5" indent="-12960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1814400" lvl="6" indent="-12960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170" name="PlaceHolder 3"/>
          <p:cNvSpPr>
            <a:spLocks noGrp="1"/>
          </p:cNvSpPr>
          <p:nvPr>
            <p:ph type="body"/>
          </p:nvPr>
        </p:nvSpPr>
        <p:spPr>
          <a:xfrm>
            <a:off x="1295280" y="3255480"/>
            <a:ext cx="6241320" cy="1828440"/>
          </a:xfrm>
          <a:prstGeom prst="rect">
            <a:avLst/>
          </a:prstGeom>
          <a:noFill/>
          <a:ln w="0">
            <a:noFill/>
          </a:ln>
        </p:spPr>
        <p:txBody>
          <a:bodyPr anchor="t">
            <a:normAutofit fontScale="76000"/>
          </a:bodyPr>
          <a:lstStyle/>
          <a:p>
            <a:pPr marL="328320" indent="-24624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656640" lvl="1" indent="-24624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984960" lvl="2" indent="-21888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313280" lvl="3" indent="-16416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1641600" lvl="4" indent="-16416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1969920" lvl="5" indent="-16416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2298240" lvl="6" indent="-16416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171" name="PlaceHolder 4"/>
          <p:cNvSpPr>
            <a:spLocks noGrp="1"/>
          </p:cNvSpPr>
          <p:nvPr>
            <p:ph type="dt" idx="10"/>
          </p:nvPr>
        </p:nvSpPr>
        <p:spPr>
          <a:xfrm>
            <a:off x="8677440" y="5969160"/>
            <a:ext cx="1599840" cy="27900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172" name="PlaceHolder 5"/>
          <p:cNvSpPr>
            <a:spLocks noGrp="1"/>
          </p:cNvSpPr>
          <p:nvPr>
            <p:ph type="ftr" idx="11"/>
          </p:nvPr>
        </p:nvSpPr>
        <p:spPr>
          <a:xfrm>
            <a:off x="1295280" y="5969160"/>
            <a:ext cx="7305480" cy="27900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173" name="PlaceHolder 6"/>
          <p:cNvSpPr>
            <a:spLocks noGrp="1"/>
          </p:cNvSpPr>
          <p:nvPr>
            <p:ph type="sldNum" idx="12"/>
          </p:nvPr>
        </p:nvSpPr>
        <p:spPr>
          <a:xfrm>
            <a:off x="10353960" y="5969160"/>
            <a:ext cx="542160" cy="27900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DD219960-DC95-4D33-AA6D-7A3CF8BAFE0F}"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210" name="Google Shape;10;p1"/>
          <p:cNvGrpSpPr/>
          <p:nvPr/>
        </p:nvGrpSpPr>
        <p:grpSpPr>
          <a:xfrm>
            <a:off x="0" y="-8640"/>
            <a:ext cx="12191760" cy="6866640"/>
            <a:chOff x="0" y="-8640"/>
            <a:chExt cx="12191760" cy="6866640"/>
          </a:xfrm>
        </p:grpSpPr>
        <p:cxnSp>
          <p:nvCxnSpPr>
            <p:cNvPr id="211" name="Google Shape;11;p1"/>
            <p:cNvCxnSpPr/>
            <p:nvPr/>
          </p:nvCxnSpPr>
          <p:spPr>
            <a:xfrm>
              <a:off x="9370800" y="0"/>
              <a:ext cx="1219680" cy="6858360"/>
            </a:xfrm>
            <a:prstGeom prst="straightConnector1">
              <a:avLst/>
            </a:prstGeom>
            <a:ln w="9525">
              <a:solidFill>
                <a:srgbClr val="BFBFBF"/>
              </a:solidFill>
              <a:round/>
            </a:ln>
          </p:spPr>
        </p:cxnSp>
        <p:cxnSp>
          <p:nvCxnSpPr>
            <p:cNvPr id="212" name="Google Shape;12;p1"/>
            <p:cNvCxnSpPr/>
            <p:nvPr/>
          </p:nvCxnSpPr>
          <p:spPr>
            <a:xfrm flipH="1">
              <a:off x="7425000" y="3681360"/>
              <a:ext cx="4763880" cy="3177000"/>
            </a:xfrm>
            <a:prstGeom prst="straightConnector1">
              <a:avLst/>
            </a:prstGeom>
            <a:ln w="9525">
              <a:solidFill>
                <a:srgbClr val="D8D8D8"/>
              </a:solidFill>
              <a:round/>
            </a:ln>
          </p:spPr>
        </p:cxnSp>
        <p:sp>
          <p:nvSpPr>
            <p:cNvPr id="213"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14"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15"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16"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17"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18"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19"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20"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grpSp>
        <p:nvGrpSpPr>
          <p:cNvPr id="221" name="Google Shape;52;p6"/>
          <p:cNvGrpSpPr/>
          <p:nvPr/>
        </p:nvGrpSpPr>
        <p:grpSpPr>
          <a:xfrm>
            <a:off x="360" y="-8640"/>
            <a:ext cx="12191400" cy="6866640"/>
            <a:chOff x="360" y="-8640"/>
            <a:chExt cx="12191400" cy="6866640"/>
          </a:xfrm>
        </p:grpSpPr>
        <p:cxnSp>
          <p:nvCxnSpPr>
            <p:cNvPr id="222" name="Google Shape;53;p6"/>
            <p:cNvCxnSpPr/>
            <p:nvPr/>
          </p:nvCxnSpPr>
          <p:spPr>
            <a:xfrm>
              <a:off x="9370800" y="0"/>
              <a:ext cx="1219680" cy="6858360"/>
            </a:xfrm>
            <a:prstGeom prst="straightConnector1">
              <a:avLst/>
            </a:prstGeom>
            <a:ln w="9525">
              <a:solidFill>
                <a:srgbClr val="BFBFBF"/>
              </a:solidFill>
              <a:round/>
            </a:ln>
          </p:spPr>
        </p:cxnSp>
        <p:cxnSp>
          <p:nvCxnSpPr>
            <p:cNvPr id="223" name="Google Shape;54;p6"/>
            <p:cNvCxnSpPr/>
            <p:nvPr/>
          </p:nvCxnSpPr>
          <p:spPr>
            <a:xfrm flipH="1">
              <a:off x="7425000" y="3681360"/>
              <a:ext cx="4763880" cy="3177000"/>
            </a:xfrm>
            <a:prstGeom prst="straightConnector1">
              <a:avLst/>
            </a:prstGeom>
            <a:ln w="9525">
              <a:solidFill>
                <a:srgbClr val="D8D8D8"/>
              </a:solidFill>
              <a:round/>
            </a:ln>
          </p:spPr>
        </p:cxnSp>
        <p:sp>
          <p:nvSpPr>
            <p:cNvPr id="224" name="Google Shape;55;p6"/>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25" name="Google Shape;56;p6"/>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26" name="Google Shape;57;p6"/>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27" name="Google Shape;58;p6"/>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28" name="Google Shape;59;p6"/>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29" name="Google Shape;60;p6"/>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30" name="Google Shape;61;p6"/>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31" name="Google Shape;62;p6"/>
            <p:cNvSpPr/>
            <p:nvPr/>
          </p:nvSpPr>
          <p:spPr>
            <a:xfrm rot="10800000">
              <a:off x="360" y="360"/>
              <a:ext cx="842400" cy="5665680"/>
            </a:xfrm>
            <a:prstGeom prst="triangle">
              <a:avLst>
                <a:gd name="adj" fmla="val 10000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232" name="PlaceHolder 1"/>
          <p:cNvSpPr>
            <a:spLocks noGrp="1"/>
          </p:cNvSpPr>
          <p:nvPr>
            <p:ph type="title"/>
          </p:nvPr>
        </p:nvSpPr>
        <p:spPr>
          <a:xfrm>
            <a:off x="1506960" y="2404440"/>
            <a:ext cx="7766640" cy="1645920"/>
          </a:xfrm>
          <a:prstGeom prst="rect">
            <a:avLst/>
          </a:prstGeom>
          <a:noFill/>
          <a:ln w="0">
            <a:noFill/>
          </a:ln>
        </p:spPr>
        <p:txBody>
          <a:bodyPr anchor="b">
            <a:noAutofit/>
          </a:bodyPr>
          <a:lstStyle/>
          <a:p>
            <a:pPr indent="0">
              <a:buNone/>
            </a:pPr>
            <a:r>
              <a:rPr lang="it-IT" sz="5400" b="0" strike="noStrike" spc="-1">
                <a:solidFill>
                  <a:srgbClr val="000000"/>
                </a:solidFill>
                <a:latin typeface="Arial"/>
              </a:rPr>
              <a:t>Fai clic per modificare il formato del testo del titolo</a:t>
            </a:r>
          </a:p>
        </p:txBody>
      </p:sp>
      <p:sp>
        <p:nvSpPr>
          <p:cNvPr id="233" name="PlaceHolder 2"/>
          <p:cNvSpPr>
            <a:spLocks noGrp="1"/>
          </p:cNvSpPr>
          <p:nvPr>
            <p:ph type="dt" idx="13"/>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234" name="PlaceHolder 3"/>
          <p:cNvSpPr>
            <a:spLocks noGrp="1"/>
          </p:cNvSpPr>
          <p:nvPr>
            <p:ph type="ftr" idx="14"/>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235" name="PlaceHolder 4"/>
          <p:cNvSpPr>
            <a:spLocks noGrp="1"/>
          </p:cNvSpPr>
          <p:nvPr>
            <p:ph type="sldNum" idx="15"/>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167A08DE-CE18-4047-9EA5-1B49FA64C810}"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
        <p:nvSpPr>
          <p:cNvPr id="236"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it-IT" sz="14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4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4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4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solidFill>
                  <a:srgbClr val="000000"/>
                </a:solidFill>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273" name="Google Shape;10;p1"/>
          <p:cNvGrpSpPr/>
          <p:nvPr/>
        </p:nvGrpSpPr>
        <p:grpSpPr>
          <a:xfrm>
            <a:off x="0" y="-8640"/>
            <a:ext cx="12191760" cy="6866640"/>
            <a:chOff x="0" y="-8640"/>
            <a:chExt cx="12191760" cy="6866640"/>
          </a:xfrm>
        </p:grpSpPr>
        <p:cxnSp>
          <p:nvCxnSpPr>
            <p:cNvPr id="274" name="Google Shape;11;p1"/>
            <p:cNvCxnSpPr/>
            <p:nvPr/>
          </p:nvCxnSpPr>
          <p:spPr>
            <a:xfrm>
              <a:off x="9370800" y="0"/>
              <a:ext cx="1219680" cy="6858360"/>
            </a:xfrm>
            <a:prstGeom prst="straightConnector1">
              <a:avLst/>
            </a:prstGeom>
            <a:ln w="9525">
              <a:solidFill>
                <a:srgbClr val="BFBFBF"/>
              </a:solidFill>
              <a:round/>
            </a:ln>
          </p:spPr>
        </p:cxnSp>
        <p:cxnSp>
          <p:nvCxnSpPr>
            <p:cNvPr id="275" name="Google Shape;12;p1"/>
            <p:cNvCxnSpPr/>
            <p:nvPr/>
          </p:nvCxnSpPr>
          <p:spPr>
            <a:xfrm flipH="1">
              <a:off x="7425000" y="3681360"/>
              <a:ext cx="4763880" cy="3177000"/>
            </a:xfrm>
            <a:prstGeom prst="straightConnector1">
              <a:avLst/>
            </a:prstGeom>
            <a:ln w="9525">
              <a:solidFill>
                <a:srgbClr val="D8D8D8"/>
              </a:solidFill>
              <a:round/>
            </a:ln>
          </p:spPr>
        </p:cxnSp>
        <p:sp>
          <p:nvSpPr>
            <p:cNvPr id="276"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77"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78"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79"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80"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81"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282"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283"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284" name="PlaceHolder 1"/>
          <p:cNvSpPr>
            <a:spLocks noGrp="1"/>
          </p:cNvSpPr>
          <p:nvPr>
            <p:ph type="dt" idx="16"/>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285" name="PlaceHolder 2"/>
          <p:cNvSpPr>
            <a:spLocks noGrp="1"/>
          </p:cNvSpPr>
          <p:nvPr>
            <p:ph type="ftr" idx="17"/>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286" name="PlaceHolder 3"/>
          <p:cNvSpPr>
            <a:spLocks noGrp="1"/>
          </p:cNvSpPr>
          <p:nvPr>
            <p:ph type="sldNum" idx="18"/>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12BB20C2-4EB7-42BE-A46E-FF58DA8ABC55}"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
        <p:nvSpPr>
          <p:cNvPr id="287"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buNone/>
            </a:pPr>
            <a:r>
              <a:rPr lang="it-IT" sz="1400" b="0" strike="noStrike" spc="-1">
                <a:solidFill>
                  <a:srgbClr val="000000"/>
                </a:solidFill>
                <a:latin typeface="Arial"/>
              </a:rPr>
              <a:t>Fai clic per modificare il formato del testo del titolo</a:t>
            </a:r>
          </a:p>
        </p:txBody>
      </p:sp>
      <p:sp>
        <p:nvSpPr>
          <p:cNvPr id="288"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it-IT" sz="14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4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4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4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solidFill>
                  <a:srgbClr val="000000"/>
                </a:solidFill>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325" name="Google Shape;10;p1"/>
          <p:cNvGrpSpPr/>
          <p:nvPr/>
        </p:nvGrpSpPr>
        <p:grpSpPr>
          <a:xfrm>
            <a:off x="0" y="-8640"/>
            <a:ext cx="12191760" cy="6866640"/>
            <a:chOff x="0" y="-8640"/>
            <a:chExt cx="12191760" cy="6866640"/>
          </a:xfrm>
        </p:grpSpPr>
        <p:cxnSp>
          <p:nvCxnSpPr>
            <p:cNvPr id="326" name="Google Shape;11;p1"/>
            <p:cNvCxnSpPr/>
            <p:nvPr/>
          </p:nvCxnSpPr>
          <p:spPr>
            <a:xfrm>
              <a:off x="9370800" y="0"/>
              <a:ext cx="1219680" cy="6858360"/>
            </a:xfrm>
            <a:prstGeom prst="straightConnector1">
              <a:avLst/>
            </a:prstGeom>
            <a:ln w="9525">
              <a:solidFill>
                <a:srgbClr val="BFBFBF"/>
              </a:solidFill>
              <a:round/>
            </a:ln>
          </p:spPr>
        </p:cxnSp>
        <p:cxnSp>
          <p:nvCxnSpPr>
            <p:cNvPr id="327" name="Google Shape;12;p1"/>
            <p:cNvCxnSpPr/>
            <p:nvPr/>
          </p:nvCxnSpPr>
          <p:spPr>
            <a:xfrm flipH="1">
              <a:off x="7425000" y="3681360"/>
              <a:ext cx="4763880" cy="3177000"/>
            </a:xfrm>
            <a:prstGeom prst="straightConnector1">
              <a:avLst/>
            </a:prstGeom>
            <a:ln w="9525">
              <a:solidFill>
                <a:srgbClr val="D8D8D8"/>
              </a:solidFill>
              <a:round/>
            </a:ln>
          </p:spPr>
        </p:cxnSp>
        <p:sp>
          <p:nvSpPr>
            <p:cNvPr id="328" name="Google Shape;13;p1"/>
            <p:cNvSpPr/>
            <p:nvPr/>
          </p:nvSpPr>
          <p:spPr>
            <a:xfrm>
              <a:off x="9181440" y="-8640"/>
              <a:ext cx="3007080" cy="6866280"/>
            </a:xfrm>
            <a:custGeom>
              <a:avLst/>
              <a:gdLst>
                <a:gd name="textAreaLeft" fmla="*/ 0 w 3007080"/>
                <a:gd name="textAreaRight" fmla="*/ 3007440 w 3007080"/>
                <a:gd name="textAreaTop" fmla="*/ 0 h 6866280"/>
                <a:gd name="textAreaBottom" fmla="*/ 6866640 h 686628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29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329" name="Google Shape;14;p1"/>
            <p:cNvSpPr/>
            <p:nvPr/>
          </p:nvSpPr>
          <p:spPr>
            <a:xfrm>
              <a:off x="9603360" y="-8640"/>
              <a:ext cx="2588040" cy="6866280"/>
            </a:xfrm>
            <a:custGeom>
              <a:avLst/>
              <a:gdLst>
                <a:gd name="textAreaLeft" fmla="*/ 0 w 2588040"/>
                <a:gd name="textAreaRight" fmla="*/ 2588400 w 2588040"/>
                <a:gd name="textAreaTop" fmla="*/ 0 h 6866280"/>
                <a:gd name="textAreaBottom" fmla="*/ 6866640 h 686628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330" name="Google Shape;15;p1"/>
            <p:cNvSpPr/>
            <p:nvPr/>
          </p:nvSpPr>
          <p:spPr>
            <a:xfrm>
              <a:off x="8932320" y="3048120"/>
              <a:ext cx="3259440" cy="3809520"/>
            </a:xfrm>
            <a:prstGeom prst="triangle">
              <a:avLst>
                <a:gd name="adj" fmla="val 100000"/>
              </a:avLst>
            </a:prstGeom>
            <a:solidFill>
              <a:schemeClr val="accent2">
                <a:alpha val="71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331" name="Google Shape;16;p1"/>
            <p:cNvSpPr/>
            <p:nvPr/>
          </p:nvSpPr>
          <p:spPr>
            <a:xfrm>
              <a:off x="9334440" y="-8640"/>
              <a:ext cx="2854080" cy="6866280"/>
            </a:xfrm>
            <a:custGeom>
              <a:avLst/>
              <a:gdLst>
                <a:gd name="textAreaLeft" fmla="*/ 0 w 2854080"/>
                <a:gd name="textAreaRight" fmla="*/ 2854440 w 2854080"/>
                <a:gd name="textAreaTop" fmla="*/ 0 h 6866280"/>
                <a:gd name="textAreaBottom" fmla="*/ 6866640 h 686628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rgbClr val="3F7818">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332" name="Google Shape;17;p1"/>
            <p:cNvSpPr/>
            <p:nvPr/>
          </p:nvSpPr>
          <p:spPr>
            <a:xfrm>
              <a:off x="10898640" y="-8640"/>
              <a:ext cx="1289880" cy="6866280"/>
            </a:xfrm>
            <a:custGeom>
              <a:avLst/>
              <a:gdLst>
                <a:gd name="textAreaLeft" fmla="*/ 0 w 1289880"/>
                <a:gd name="textAreaRight" fmla="*/ 1290240 w 1289880"/>
                <a:gd name="textAreaTop" fmla="*/ 0 h 6866280"/>
                <a:gd name="textAreaBottom" fmla="*/ 6866640 h 686628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rgbClr val="BFE471">
                <a:alpha val="69000"/>
              </a:srgb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333" name="Google Shape;18;p1"/>
            <p:cNvSpPr/>
            <p:nvPr/>
          </p:nvSpPr>
          <p:spPr>
            <a:xfrm>
              <a:off x="10938960" y="-8640"/>
              <a:ext cx="1249560" cy="6866280"/>
            </a:xfrm>
            <a:custGeom>
              <a:avLst/>
              <a:gdLst>
                <a:gd name="textAreaLeft" fmla="*/ 0 w 1249560"/>
                <a:gd name="textAreaRight" fmla="*/ 1249920 w 1249560"/>
                <a:gd name="textAreaTop" fmla="*/ 0 h 6866280"/>
                <a:gd name="textAreaBottom" fmla="*/ 6866640 h 686628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1">
                <a:alpha val="64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it-IT" sz="1800" b="0" strike="noStrike" spc="-1">
                <a:solidFill>
                  <a:srgbClr val="000000"/>
                </a:solidFill>
                <a:latin typeface="Arial"/>
              </a:endParaRPr>
            </a:p>
          </p:txBody>
        </p:sp>
        <p:sp>
          <p:nvSpPr>
            <p:cNvPr id="334" name="Google Shape;19;p1"/>
            <p:cNvSpPr/>
            <p:nvPr/>
          </p:nvSpPr>
          <p:spPr>
            <a:xfrm>
              <a:off x="10371600" y="3589920"/>
              <a:ext cx="1816920" cy="3267720"/>
            </a:xfrm>
            <a:prstGeom prst="triangle">
              <a:avLst>
                <a:gd name="adj" fmla="val 100000"/>
              </a:avLst>
            </a:prstGeom>
            <a:solidFill>
              <a:schemeClr val="accent1">
                <a:alpha val="80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sp>
          <p:nvSpPr>
            <p:cNvPr id="335" name="Google Shape;20;p1"/>
            <p:cNvSpPr/>
            <p:nvPr/>
          </p:nvSpPr>
          <p:spPr>
            <a:xfrm>
              <a:off x="0" y="4013280"/>
              <a:ext cx="448200" cy="2844360"/>
            </a:xfrm>
            <a:prstGeom prst="triangle">
              <a:avLst>
                <a:gd name="adj" fmla="val 0"/>
              </a:avLst>
            </a:prstGeom>
            <a:solidFill>
              <a:schemeClr val="accent1">
                <a:alpha val="84000"/>
              </a:schemeClr>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400" b="0" strike="noStrike" spc="-1">
                <a:solidFill>
                  <a:srgbClr val="000000"/>
                </a:solidFill>
                <a:latin typeface="Arial"/>
                <a:ea typeface="Arial"/>
              </a:endParaRPr>
            </a:p>
          </p:txBody>
        </p:sp>
      </p:grpSp>
      <p:sp>
        <p:nvSpPr>
          <p:cNvPr id="336" name="PlaceHolder 1"/>
          <p:cNvSpPr>
            <a:spLocks noGrp="1"/>
          </p:cNvSpPr>
          <p:nvPr>
            <p:ph type="title"/>
          </p:nvPr>
        </p:nvSpPr>
        <p:spPr>
          <a:xfrm>
            <a:off x="677160" y="1498680"/>
            <a:ext cx="3854160" cy="1278000"/>
          </a:xfrm>
          <a:prstGeom prst="rect">
            <a:avLst/>
          </a:prstGeom>
          <a:noFill/>
          <a:ln w="0">
            <a:noFill/>
          </a:ln>
        </p:spPr>
        <p:txBody>
          <a:bodyPr anchor="b">
            <a:normAutofit/>
          </a:bodyPr>
          <a:lstStyle/>
          <a:p>
            <a:pPr indent="0">
              <a:buNone/>
            </a:pPr>
            <a:r>
              <a:rPr lang="it-IT" sz="2000" b="0" strike="noStrike" spc="-1">
                <a:solidFill>
                  <a:srgbClr val="000000"/>
                </a:solidFill>
                <a:latin typeface="Arial"/>
              </a:rPr>
              <a:t>Fai clic per modificare il formato del testo del titolo</a:t>
            </a:r>
          </a:p>
        </p:txBody>
      </p:sp>
      <p:sp>
        <p:nvSpPr>
          <p:cNvPr id="337" name="PlaceHolder 2"/>
          <p:cNvSpPr>
            <a:spLocks noGrp="1"/>
          </p:cNvSpPr>
          <p:nvPr>
            <p:ph type="body"/>
          </p:nvPr>
        </p:nvSpPr>
        <p:spPr>
          <a:xfrm>
            <a:off x="4760640" y="514800"/>
            <a:ext cx="4513320" cy="5526000"/>
          </a:xfrm>
          <a:prstGeom prst="rect">
            <a:avLst/>
          </a:prstGeom>
          <a:noFill/>
          <a:ln w="0">
            <a:noFill/>
          </a:ln>
        </p:spPr>
        <p:txBody>
          <a:bodyPr anchor="t">
            <a:normAutofit/>
          </a:bodyPr>
          <a:lstStyle/>
          <a:p>
            <a:pPr marL="432000" indent="-324000">
              <a:spcBef>
                <a:spcPts val="1417"/>
              </a:spcBef>
              <a:buClr>
                <a:srgbClr val="000000"/>
              </a:buClr>
              <a:buSzPct val="45000"/>
              <a:buFont typeface="Wingdings" charset="2"/>
              <a:buChar char=""/>
            </a:pPr>
            <a:r>
              <a:rPr lang="it-IT" sz="1800" b="0" strike="noStrike" spc="-1">
                <a:solidFill>
                  <a:srgbClr val="000000"/>
                </a:solidFill>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800" b="0" strike="noStrike" spc="-1">
                <a:solidFill>
                  <a:srgbClr val="000000"/>
                </a:solidFill>
                <a:latin typeface="Arial"/>
              </a:rPr>
              <a:t>Secondo livello struttura</a:t>
            </a:r>
          </a:p>
          <a:p>
            <a:pPr marL="1296000" lvl="2" indent="-288000">
              <a:spcBef>
                <a:spcPts val="850"/>
              </a:spcBef>
              <a:buClr>
                <a:srgbClr val="000000"/>
              </a:buClr>
              <a:buSzPct val="45000"/>
              <a:buFont typeface="Wingdings" charset="2"/>
              <a:buChar char=""/>
            </a:pPr>
            <a:r>
              <a:rPr lang="it-IT" sz="1800" b="0" strike="noStrike" spc="-1">
                <a:solidFill>
                  <a:srgbClr val="000000"/>
                </a:solidFill>
                <a:latin typeface="Arial"/>
              </a:rPr>
              <a:t>Terzo livello struttura</a:t>
            </a:r>
          </a:p>
          <a:p>
            <a:pPr marL="1728000" lvl="3" indent="-216000">
              <a:spcBef>
                <a:spcPts val="567"/>
              </a:spcBef>
              <a:buClr>
                <a:srgbClr val="000000"/>
              </a:buClr>
              <a:buSzPct val="75000"/>
              <a:buFont typeface="Symbol" charset="2"/>
              <a:buChar char=""/>
            </a:pPr>
            <a:r>
              <a:rPr lang="it-IT" sz="1800" b="0" strike="noStrike" spc="-1">
                <a:solidFill>
                  <a:srgbClr val="000000"/>
                </a:solidFill>
                <a:latin typeface="Arial"/>
              </a:rPr>
              <a:t>Quarto livello struttura</a:t>
            </a:r>
          </a:p>
          <a:p>
            <a:pPr marL="2160000" lvl="4" indent="-216000">
              <a:spcBef>
                <a:spcPts val="283"/>
              </a:spcBef>
              <a:buClr>
                <a:srgbClr val="000000"/>
              </a:buClr>
              <a:buSzPct val="45000"/>
              <a:buFont typeface="Wingdings" charset="2"/>
              <a:buChar char=""/>
            </a:pPr>
            <a:r>
              <a:rPr lang="it-IT" sz="1800" b="0" strike="noStrike" spc="-1">
                <a:solidFill>
                  <a:srgbClr val="000000"/>
                </a:solidFill>
                <a:latin typeface="Arial"/>
              </a:rPr>
              <a:t>Quinto livello struttura</a:t>
            </a:r>
          </a:p>
          <a:p>
            <a:pPr marL="2592000" lvl="5" indent="-216000">
              <a:spcBef>
                <a:spcPts val="283"/>
              </a:spcBef>
              <a:buClr>
                <a:srgbClr val="000000"/>
              </a:buClr>
              <a:buSzPct val="45000"/>
              <a:buFont typeface="Wingdings" charset="2"/>
              <a:buChar char=""/>
            </a:pPr>
            <a:r>
              <a:rPr lang="it-IT" sz="1800" b="0" strike="noStrike" spc="-1">
                <a:solidFill>
                  <a:srgbClr val="000000"/>
                </a:solidFill>
                <a:latin typeface="Arial"/>
              </a:rPr>
              <a:t>Sesto livello struttura</a:t>
            </a:r>
          </a:p>
          <a:p>
            <a:pPr marL="3024000" lvl="6" indent="-216000">
              <a:spcBef>
                <a:spcPts val="283"/>
              </a:spcBef>
              <a:buClr>
                <a:srgbClr val="000000"/>
              </a:buClr>
              <a:buSzPct val="45000"/>
              <a:buFont typeface="Wingdings" charset="2"/>
              <a:buChar char=""/>
            </a:pPr>
            <a:r>
              <a:rPr lang="it-IT" sz="1800" b="0" strike="noStrike" spc="-1">
                <a:solidFill>
                  <a:srgbClr val="000000"/>
                </a:solidFill>
                <a:latin typeface="Arial"/>
              </a:rPr>
              <a:t>Settimo livello struttura</a:t>
            </a:r>
          </a:p>
        </p:txBody>
      </p:sp>
      <p:sp>
        <p:nvSpPr>
          <p:cNvPr id="338" name="PlaceHolder 3"/>
          <p:cNvSpPr>
            <a:spLocks noGrp="1"/>
          </p:cNvSpPr>
          <p:nvPr>
            <p:ph type="body"/>
          </p:nvPr>
        </p:nvSpPr>
        <p:spPr>
          <a:xfrm>
            <a:off x="677160" y="2777040"/>
            <a:ext cx="3854160" cy="2584080"/>
          </a:xfrm>
          <a:prstGeom prst="rect">
            <a:avLst/>
          </a:prstGeom>
          <a:noFill/>
          <a:ln w="0">
            <a:noFill/>
          </a:ln>
        </p:spPr>
        <p:txBody>
          <a:bodyPr anchor="t">
            <a:normAutofit fontScale="92000"/>
          </a:bodyPr>
          <a:lstStyle/>
          <a:p>
            <a:pPr marL="397440" indent="-298080">
              <a:spcBef>
                <a:spcPts val="1417"/>
              </a:spcBef>
              <a:buClr>
                <a:srgbClr val="000000"/>
              </a:buClr>
              <a:buSzPct val="45000"/>
              <a:buFont typeface="Wingdings" charset="2"/>
              <a:buChar char=""/>
            </a:pPr>
            <a:r>
              <a:rPr lang="it-IT" sz="1400" b="0" strike="noStrike" spc="-1">
                <a:solidFill>
                  <a:srgbClr val="000000"/>
                </a:solidFill>
                <a:latin typeface="Arial"/>
              </a:rPr>
              <a:t>Fai clic per modificare il formato del testo della struttura</a:t>
            </a:r>
          </a:p>
          <a:p>
            <a:pPr marL="794880" lvl="1" indent="-298080">
              <a:spcBef>
                <a:spcPts val="1134"/>
              </a:spcBef>
              <a:buClr>
                <a:srgbClr val="000000"/>
              </a:buClr>
              <a:buSzPct val="75000"/>
              <a:buFont typeface="Symbol" charset="2"/>
              <a:buChar char=""/>
            </a:pPr>
            <a:r>
              <a:rPr lang="it-IT" sz="1400" b="0" strike="noStrike" spc="-1">
                <a:solidFill>
                  <a:srgbClr val="000000"/>
                </a:solidFill>
                <a:latin typeface="Arial"/>
              </a:rPr>
              <a:t>Secondo livello struttura</a:t>
            </a:r>
          </a:p>
          <a:p>
            <a:pPr marL="1192320" lvl="2" indent="-264960">
              <a:spcBef>
                <a:spcPts val="850"/>
              </a:spcBef>
              <a:buClr>
                <a:srgbClr val="000000"/>
              </a:buClr>
              <a:buSzPct val="45000"/>
              <a:buFont typeface="Wingdings" charset="2"/>
              <a:buChar char=""/>
            </a:pPr>
            <a:r>
              <a:rPr lang="it-IT" sz="1400" b="0" strike="noStrike" spc="-1">
                <a:solidFill>
                  <a:srgbClr val="000000"/>
                </a:solidFill>
                <a:latin typeface="Arial"/>
              </a:rPr>
              <a:t>Terzo livello struttura</a:t>
            </a:r>
          </a:p>
          <a:p>
            <a:pPr marL="1589760" lvl="3" indent="-198720">
              <a:spcBef>
                <a:spcPts val="567"/>
              </a:spcBef>
              <a:buClr>
                <a:srgbClr val="000000"/>
              </a:buClr>
              <a:buSzPct val="75000"/>
              <a:buFont typeface="Symbol" charset="2"/>
              <a:buChar char=""/>
            </a:pPr>
            <a:r>
              <a:rPr lang="it-IT" sz="1400" b="0" strike="noStrike" spc="-1">
                <a:solidFill>
                  <a:srgbClr val="000000"/>
                </a:solidFill>
                <a:latin typeface="Arial"/>
              </a:rPr>
              <a:t>Quarto livello struttura</a:t>
            </a:r>
          </a:p>
          <a:p>
            <a:pPr marL="1987200" lvl="4" indent="-198720">
              <a:spcBef>
                <a:spcPts val="283"/>
              </a:spcBef>
              <a:buClr>
                <a:srgbClr val="000000"/>
              </a:buClr>
              <a:buSzPct val="45000"/>
              <a:buFont typeface="Wingdings" charset="2"/>
              <a:buChar char=""/>
            </a:pPr>
            <a:r>
              <a:rPr lang="it-IT" sz="1400" b="0" strike="noStrike" spc="-1">
                <a:solidFill>
                  <a:srgbClr val="000000"/>
                </a:solidFill>
                <a:latin typeface="Arial"/>
              </a:rPr>
              <a:t>Quinto livello struttura</a:t>
            </a:r>
          </a:p>
          <a:p>
            <a:pPr marL="2384640" lvl="5" indent="-198720">
              <a:spcBef>
                <a:spcPts val="283"/>
              </a:spcBef>
              <a:buClr>
                <a:srgbClr val="000000"/>
              </a:buClr>
              <a:buSzPct val="45000"/>
              <a:buFont typeface="Wingdings" charset="2"/>
              <a:buChar char=""/>
            </a:pPr>
            <a:r>
              <a:rPr lang="it-IT" sz="1400" b="0" strike="noStrike" spc="-1">
                <a:solidFill>
                  <a:srgbClr val="000000"/>
                </a:solidFill>
                <a:latin typeface="Arial"/>
              </a:rPr>
              <a:t>Sesto livello struttura</a:t>
            </a:r>
          </a:p>
          <a:p>
            <a:pPr marL="2782080" lvl="6" indent="-198720">
              <a:spcBef>
                <a:spcPts val="283"/>
              </a:spcBef>
              <a:buClr>
                <a:srgbClr val="000000"/>
              </a:buClr>
              <a:buSzPct val="45000"/>
              <a:buFont typeface="Wingdings" charset="2"/>
              <a:buChar char=""/>
            </a:pPr>
            <a:r>
              <a:rPr lang="it-IT" sz="1400" b="0" strike="noStrike" spc="-1">
                <a:solidFill>
                  <a:srgbClr val="000000"/>
                </a:solidFill>
                <a:latin typeface="Arial"/>
              </a:rPr>
              <a:t>Settimo livello struttura</a:t>
            </a:r>
          </a:p>
        </p:txBody>
      </p:sp>
      <p:sp>
        <p:nvSpPr>
          <p:cNvPr id="339" name="PlaceHolder 4"/>
          <p:cNvSpPr>
            <a:spLocks noGrp="1"/>
          </p:cNvSpPr>
          <p:nvPr>
            <p:ph type="dt" idx="19"/>
          </p:nvPr>
        </p:nvSpPr>
        <p:spPr>
          <a:xfrm>
            <a:off x="7205040" y="6041520"/>
            <a:ext cx="911520" cy="364680"/>
          </a:xfrm>
          <a:prstGeom prst="rect">
            <a:avLst/>
          </a:prstGeom>
          <a:noFill/>
          <a:ln w="0">
            <a:noFill/>
          </a:ln>
        </p:spPr>
        <p:txBody>
          <a:bodyPr anchor="ctr">
            <a:noAutofit/>
          </a:bodyPr>
          <a:lstStyle>
            <a:lvl1pPr indent="0">
              <a:buNone/>
              <a:defRPr lang="it-IT" sz="1400" b="0" strike="noStrike" spc="-1">
                <a:solidFill>
                  <a:srgbClr val="000000"/>
                </a:solidFill>
                <a:latin typeface="Times New Roman"/>
              </a:defRPr>
            </a:lvl1pPr>
          </a:lstStyle>
          <a:p>
            <a:pPr indent="0">
              <a:buNone/>
            </a:pPr>
            <a:r>
              <a:rPr lang="it-IT" sz="1400" b="0" strike="noStrike" spc="-1">
                <a:solidFill>
                  <a:srgbClr val="000000"/>
                </a:solidFill>
                <a:latin typeface="Times New Roman"/>
              </a:rPr>
              <a:t>&lt;data/ora&gt;</a:t>
            </a:r>
          </a:p>
        </p:txBody>
      </p:sp>
      <p:sp>
        <p:nvSpPr>
          <p:cNvPr id="340" name="PlaceHolder 5"/>
          <p:cNvSpPr>
            <a:spLocks noGrp="1"/>
          </p:cNvSpPr>
          <p:nvPr>
            <p:ph type="ftr" idx="20"/>
          </p:nvPr>
        </p:nvSpPr>
        <p:spPr>
          <a:xfrm>
            <a:off x="677160" y="6041520"/>
            <a:ext cx="6297120" cy="364680"/>
          </a:xfrm>
          <a:prstGeom prst="rect">
            <a:avLst/>
          </a:prstGeom>
          <a:noFill/>
          <a:ln w="0">
            <a:noFill/>
          </a:ln>
        </p:spPr>
        <p:txBody>
          <a:bodyPr anchor="ctr">
            <a:noAutofit/>
          </a:bodyPr>
          <a:lstStyle>
            <a:lvl1pPr indent="0" algn="ctr">
              <a:buNone/>
              <a:defRPr lang="it-IT" sz="1400" b="0" strike="noStrike" spc="-1">
                <a:solidFill>
                  <a:srgbClr val="000000"/>
                </a:solidFill>
                <a:latin typeface="Times New Roman"/>
              </a:defRPr>
            </a:lvl1pPr>
          </a:lstStyle>
          <a:p>
            <a:pPr indent="0" algn="ctr">
              <a:buNone/>
            </a:pPr>
            <a:r>
              <a:rPr lang="it-IT" sz="1400" b="0" strike="noStrike" spc="-1">
                <a:solidFill>
                  <a:srgbClr val="000000"/>
                </a:solidFill>
                <a:latin typeface="Times New Roman"/>
              </a:rPr>
              <a:t>&lt;piè di pagina&gt;</a:t>
            </a:r>
          </a:p>
        </p:txBody>
      </p:sp>
      <p:sp>
        <p:nvSpPr>
          <p:cNvPr id="341" name="PlaceHolder 6"/>
          <p:cNvSpPr>
            <a:spLocks noGrp="1"/>
          </p:cNvSpPr>
          <p:nvPr>
            <p:ph type="sldNum" idx="21"/>
          </p:nvPr>
        </p:nvSpPr>
        <p:spPr>
          <a:xfrm>
            <a:off x="8590680" y="6041520"/>
            <a:ext cx="682920" cy="364680"/>
          </a:xfrm>
          <a:prstGeom prst="rect">
            <a:avLst/>
          </a:prstGeom>
          <a:noFill/>
          <a:ln w="0">
            <a:noFill/>
          </a:ln>
        </p:spPr>
        <p:txBody>
          <a:bodyPr anchor="ctr">
            <a:noAutofit/>
          </a:bodyPr>
          <a:lstStyle>
            <a:lvl1pPr indent="0" algn="r">
              <a:lnSpc>
                <a:spcPct val="100000"/>
              </a:lnSpc>
              <a:buNone/>
              <a:tabLst>
                <a:tab pos="0" algn="l"/>
              </a:tabLst>
              <a:defRPr lang="it-IT" sz="900" b="0" strike="noStrike" spc="-1">
                <a:solidFill>
                  <a:schemeClr val="accent1"/>
                </a:solidFill>
                <a:latin typeface="Trebuchet MS"/>
                <a:ea typeface="Trebuchet MS"/>
              </a:defRPr>
            </a:lvl1pPr>
          </a:lstStyle>
          <a:p>
            <a:pPr indent="0" algn="r">
              <a:lnSpc>
                <a:spcPct val="100000"/>
              </a:lnSpc>
              <a:buNone/>
              <a:tabLst>
                <a:tab pos="0" algn="l"/>
              </a:tabLst>
            </a:pPr>
            <a:fld id="{BE90CE60-B32E-4540-BA42-19BF55CECE32}" type="slidenum">
              <a:rPr lang="it-IT" sz="900" b="0" strike="noStrike" spc="-1">
                <a:solidFill>
                  <a:schemeClr val="accent1"/>
                </a:solidFill>
                <a:latin typeface="Trebuchet MS"/>
                <a:ea typeface="Trebuchet MS"/>
              </a:rPr>
              <a:pPr indent="0" algn="r">
                <a:lnSpc>
                  <a:spcPct val="100000"/>
                </a:lnSpc>
                <a:buNone/>
                <a:tabLst>
                  <a:tab pos="0" algn="l"/>
                </a:tabLst>
              </a:pPr>
              <a:t>‹N›</a:t>
            </a:fld>
            <a:endParaRPr lang="it-IT" sz="9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t/imgres?imgurl=https://www.auguri.it/pics/video/lavoro019-min.jpg&amp;imgrefurl=https://www.auguri.it/pensieri-per-tutti-i-giorni/buona-giornata-lavorativa-531.htm&amp;docid=E7SjtpV82n_-AM&amp;tbnid=d8aKz47RypC4SM:&amp;vet=10ahUKEwj1wOXCvYjlAhUjA2MBHZLFA0EQMwjHASgLMAs..i&amp;w=256&amp;h=256&amp;hl=it&amp;bih=655&amp;biw=1366&amp;q=buon%20lavoro&amp;ved=0ahUKEwj1wOXCvYjlAhUjA2MBHZLFA0EQMwjHASgLMAs&amp;iact=mrc&amp;uact=8" TargetMode="External"/><Relationship Id="rId1" Type="http://schemas.openxmlformats.org/officeDocument/2006/relationships/slideLayout" Target="../slideLayouts/slideLayout7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600" b="1" i="1" strike="noStrike" spc="-1" dirty="0">
                <a:solidFill>
                  <a:schemeClr val="accent1"/>
                </a:solidFill>
                <a:latin typeface="Trebuchet MS"/>
                <a:ea typeface="Trebuchet MS"/>
              </a:rPr>
              <a:t>ANNO </a:t>
            </a:r>
            <a:r>
              <a:rPr lang="it-IT" sz="3600" b="1" i="1" strike="noStrike" spc="-1" dirty="0" err="1">
                <a:solidFill>
                  <a:schemeClr val="accent1"/>
                </a:solidFill>
                <a:latin typeface="Trebuchet MS"/>
                <a:ea typeface="Trebuchet MS"/>
              </a:rPr>
              <a:t>DI</a:t>
            </a:r>
            <a:r>
              <a:rPr lang="it-IT" sz="3600" b="1" i="1" strike="noStrike" spc="-1" dirty="0">
                <a:solidFill>
                  <a:schemeClr val="accent1"/>
                </a:solidFill>
                <a:latin typeface="Trebuchet MS"/>
                <a:ea typeface="Trebuchet MS"/>
              </a:rPr>
              <a:t> FORMAZIONE </a:t>
            </a:r>
            <a:r>
              <a:rPr lang="it-IT" sz="3600" b="1" i="1" strike="noStrike" spc="-1" dirty="0" smtClean="0">
                <a:solidFill>
                  <a:schemeClr val="accent1"/>
                </a:solidFill>
                <a:latin typeface="Trebuchet MS"/>
                <a:ea typeface="Trebuchet MS"/>
              </a:rPr>
              <a:t>2024/2025</a:t>
            </a:r>
            <a:r>
              <a:rPr sz="3600" dirty="0"/>
              <a:t/>
            </a:r>
            <a:br>
              <a:rPr sz="3600" dirty="0"/>
            </a:br>
            <a:r>
              <a:rPr lang="it-IT" sz="3600" b="1" strike="noStrike" spc="-1" dirty="0">
                <a:solidFill>
                  <a:schemeClr val="accent1"/>
                </a:solidFill>
                <a:latin typeface="Trebuchet MS"/>
                <a:ea typeface="Trebuchet MS"/>
              </a:rPr>
              <a:t>I.C. </a:t>
            </a:r>
            <a:r>
              <a:rPr lang="it-IT" sz="3600" b="1" strike="noStrike" spc="-1" dirty="0" smtClean="0">
                <a:solidFill>
                  <a:schemeClr val="accent1"/>
                </a:solidFill>
                <a:latin typeface="Trebuchet MS"/>
                <a:ea typeface="Trebuchet MS"/>
              </a:rPr>
              <a:t>Donatello</a:t>
            </a:r>
            <a:endParaRPr lang="it-IT" sz="3600" b="0" strike="noStrike" spc="-1" dirty="0">
              <a:solidFill>
                <a:srgbClr val="000000"/>
              </a:solidFill>
              <a:latin typeface="Arial"/>
            </a:endParaRPr>
          </a:p>
        </p:txBody>
      </p:sp>
      <p:sp>
        <p:nvSpPr>
          <p:cNvPr id="385" name="Google Shape;160;p20"/>
          <p:cNvSpPr/>
          <p:nvPr/>
        </p:nvSpPr>
        <p:spPr>
          <a:xfrm>
            <a:off x="-3083400" y="1607040"/>
            <a:ext cx="9776520" cy="39996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endParaRPr lang="it-IT" sz="1800" b="0" strike="noStrike" spc="-1">
              <a:solidFill>
                <a:schemeClr val="dk1"/>
              </a:solidFill>
              <a:latin typeface="Garamond"/>
              <a:ea typeface="Garamond"/>
            </a:endParaRPr>
          </a:p>
        </p:txBody>
      </p:sp>
    </p:spTree>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600" b="1" i="1" strike="noStrike" spc="-1">
                <a:solidFill>
                  <a:schemeClr val="accent1"/>
                </a:solidFill>
                <a:latin typeface="Calibri"/>
                <a:ea typeface="Calibri"/>
              </a:rPr>
              <a:t>Periodi computabili per i 180 giorni</a:t>
            </a:r>
            <a:r>
              <a:rPr sz="3600"/>
              <a:t/>
            </a:r>
            <a:br>
              <a:rPr sz="3600"/>
            </a:br>
            <a:r>
              <a:rPr lang="it-IT" sz="2200" b="1" i="1" strike="noStrike" spc="-1">
                <a:solidFill>
                  <a:schemeClr val="accent1"/>
                </a:solidFill>
                <a:latin typeface="Calibri"/>
                <a:ea typeface="Calibri"/>
              </a:rPr>
              <a:t>(purché ricadenti in un periodo di effettivo servizio)</a:t>
            </a:r>
            <a:endParaRPr lang="it-IT" sz="2200" b="0" strike="noStrike" spc="-1">
              <a:solidFill>
                <a:srgbClr val="000000"/>
              </a:solidFill>
              <a:latin typeface="Arial"/>
            </a:endParaRPr>
          </a:p>
        </p:txBody>
      </p:sp>
      <p:sp>
        <p:nvSpPr>
          <p:cNvPr id="401" name="Google Shape;224;p29"/>
          <p:cNvSpPr/>
          <p:nvPr/>
        </p:nvSpPr>
        <p:spPr>
          <a:xfrm>
            <a:off x="1775880" y="2402640"/>
            <a:ext cx="9120600" cy="56318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 giorni di lezione</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Le domeniche e tutti gli altri giorni festivi, le vacanze natalizie e pasquali</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Le quattro giornate di riposo previste dalla lettera b) della legge 937/97</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Il/i giorno/i libero/i</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 periodi di interruzione delle lezioni dovuti a ragioni di pubblico interesse</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Il periodo compreso da il 1° Settembre e l’inizio delle lezioni, se sono previste attività di programmazione didattica</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Il servizio prestato per scrutini e nelle Commissioni d’Esame</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La frequenza di corsi di formazione e aggiornamento indetti dall’Amministrazione scolastica, compresi quelli organizzati a livello di circolo o di istituto</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i="1" strike="noStrike" spc="-1">
                <a:solidFill>
                  <a:schemeClr val="dk1"/>
                </a:solidFill>
                <a:latin typeface="Calibri"/>
                <a:ea typeface="Calibri"/>
              </a:rPr>
              <a:t>Il primo mese di congedo di maternità (c.d. astensione obbligatoria).</a:t>
            </a:r>
            <a:endParaRPr lang="it-IT" sz="1800" b="0" strike="noStrike" spc="-1">
              <a:solidFill>
                <a:srgbClr val="000000"/>
              </a:solidFill>
              <a:latin typeface="Arial"/>
            </a:endParaRPr>
          </a:p>
          <a:p>
            <a:pPr>
              <a:lnSpc>
                <a:spcPct val="100000"/>
              </a:lnSpc>
              <a:tabLst>
                <a:tab pos="0" algn="l"/>
              </a:tabLst>
            </a:pPr>
            <a:endParaRPr lang="it-IT" sz="1800" b="0" strike="noStrike" spc="-1">
              <a:solidFill>
                <a:srgbClr val="000000"/>
              </a:solidFill>
              <a:latin typeface="Arial"/>
            </a:endParaRPr>
          </a:p>
          <a:p>
            <a:pPr marL="285840" indent="-171360">
              <a:lnSpc>
                <a:spcPct val="100000"/>
              </a:lnSpc>
              <a:tabLst>
                <a:tab pos="0" algn="l"/>
              </a:tabLst>
            </a:pPr>
            <a:endParaRPr lang="it-IT" sz="1800" b="0" strike="noStrike" spc="-1">
              <a:solidFill>
                <a:srgbClr val="000000"/>
              </a:solidFill>
              <a:latin typeface="Arial"/>
            </a:endParaRPr>
          </a:p>
          <a:p>
            <a:pPr marL="285840" indent="-171360">
              <a:lnSpc>
                <a:spcPct val="100000"/>
              </a:lnSpc>
              <a:tabLst>
                <a:tab pos="0" algn="l"/>
              </a:tabLst>
            </a:pPr>
            <a:endParaRPr lang="it-IT" sz="1800" b="0" strike="noStrike" spc="-1">
              <a:solidFill>
                <a:srgbClr val="000000"/>
              </a:solidFill>
              <a:latin typeface="Arial"/>
            </a:endParaRPr>
          </a:p>
          <a:p>
            <a:pPr>
              <a:lnSpc>
                <a:spcPct val="100000"/>
              </a:lnSpc>
              <a:tabLst>
                <a:tab pos="0" algn="l"/>
              </a:tabLst>
            </a:pPr>
            <a:r>
              <a:rPr lang="it-IT" sz="1800" b="0" strike="noStrike" spc="-1">
                <a:solidFill>
                  <a:schemeClr val="dk1"/>
                </a:solidFill>
                <a:latin typeface="Garamond"/>
                <a:ea typeface="Garamond"/>
              </a:rPr>
              <a:t> </a:t>
            </a:r>
            <a:endParaRPr lang="it-IT" sz="1800" b="0" strike="noStrike" spc="-1">
              <a:solidFill>
                <a:srgbClr val="000000"/>
              </a:solidFill>
              <a:latin typeface="Arial"/>
            </a:endParaRPr>
          </a:p>
          <a:p>
            <a:pPr>
              <a:lnSpc>
                <a:spcPct val="100000"/>
              </a:lnSpc>
              <a:tabLst>
                <a:tab pos="0" algn="l"/>
              </a:tabLst>
            </a:pPr>
            <a:endParaRPr lang="it-IT" sz="1800" b="0" strike="noStrike" spc="-1">
              <a:solidFill>
                <a:srgbClr val="000000"/>
              </a:solidFill>
              <a:latin typeface="Arial"/>
            </a:endParaRPr>
          </a:p>
          <a:p>
            <a:pPr>
              <a:lnSpc>
                <a:spcPct val="100000"/>
              </a:lnSpc>
              <a:tabLst>
                <a:tab pos="0" algn="l"/>
              </a:tabLst>
            </a:pPr>
            <a:r>
              <a:rPr lang="it-IT" sz="1800" b="0" strike="noStrike" spc="-1">
                <a:solidFill>
                  <a:schemeClr val="dk1"/>
                </a:solidFill>
                <a:latin typeface="Garamond"/>
                <a:ea typeface="Garamond"/>
              </a:rPr>
              <a:t> </a:t>
            </a:r>
            <a:endParaRPr lang="it-IT" sz="1800" b="0" strike="noStrike" spc="-1">
              <a:solidFill>
                <a:srgbClr val="000000"/>
              </a:solidFill>
              <a:latin typeface="Arial"/>
            </a:endParaRPr>
          </a:p>
        </p:txBody>
      </p:sp>
    </p:spTree>
  </p:cSld>
  <p:clrMapOvr>
    <a:masterClrMapping/>
  </p:clrMapOvr>
  <p:transition spd="med">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PlaceHolder 1"/>
          <p:cNvSpPr>
            <a:spLocks noGrp="1"/>
          </p:cNvSpPr>
          <p:nvPr>
            <p:ph type="title"/>
          </p:nvPr>
        </p:nvSpPr>
        <p:spPr>
          <a:xfrm>
            <a:off x="1506960" y="2404440"/>
            <a:ext cx="7766640" cy="1645920"/>
          </a:xfrm>
          <a:prstGeom prst="rect">
            <a:avLst/>
          </a:prstGeom>
          <a:noFill/>
          <a:ln w="0">
            <a:noFill/>
          </a:ln>
        </p:spPr>
        <p:txBody>
          <a:bodyPr anchor="b">
            <a:noAutofit/>
          </a:bodyPr>
          <a:lstStyle/>
          <a:p>
            <a:pPr indent="0" algn="ctr">
              <a:lnSpc>
                <a:spcPct val="100000"/>
              </a:lnSpc>
              <a:buNone/>
              <a:tabLst>
                <a:tab pos="0" algn="l"/>
              </a:tabLst>
            </a:pPr>
            <a:r>
              <a:rPr lang="it-IT" sz="4000" b="1" i="1" strike="noStrike" spc="-1">
                <a:solidFill>
                  <a:schemeClr val="accent1"/>
                </a:solidFill>
                <a:latin typeface="Calibri"/>
                <a:ea typeface="Calibri"/>
              </a:rPr>
              <a:t>Periodi non computabili per i 180 giorni</a:t>
            </a:r>
            <a:endParaRPr lang="it-IT" sz="4000" b="0" strike="noStrike" spc="-1">
              <a:solidFill>
                <a:srgbClr val="000000"/>
              </a:solidFill>
              <a:latin typeface="Arial"/>
            </a:endParaRPr>
          </a:p>
        </p:txBody>
      </p:sp>
      <p:sp>
        <p:nvSpPr>
          <p:cNvPr id="403" name="PlaceHolder 2"/>
          <p:cNvSpPr>
            <a:spLocks noGrp="1"/>
          </p:cNvSpPr>
          <p:nvPr>
            <p:ph type="subTitle"/>
          </p:nvPr>
        </p:nvSpPr>
        <p:spPr>
          <a:xfrm>
            <a:off x="1506960" y="4050720"/>
            <a:ext cx="7766640" cy="1096560"/>
          </a:xfrm>
          <a:prstGeom prst="rect">
            <a:avLst/>
          </a:prstGeom>
          <a:noFill/>
          <a:ln w="0">
            <a:noFill/>
          </a:ln>
        </p:spPr>
        <p:txBody>
          <a:bodyPr anchor="t">
            <a:normAutofit/>
          </a:bodyPr>
          <a:lstStyle/>
          <a:p>
            <a:pPr indent="0" algn="ctr">
              <a:lnSpc>
                <a:spcPct val="100000"/>
              </a:lnSpc>
              <a:buNone/>
              <a:tabLst>
                <a:tab pos="0" algn="l"/>
              </a:tabLst>
            </a:pPr>
            <a:r>
              <a:rPr lang="it-IT" sz="1800" b="1" i="1" strike="noStrike" spc="-1">
                <a:solidFill>
                  <a:srgbClr val="7F7F7F"/>
                </a:solidFill>
                <a:latin typeface="Calibri"/>
                <a:ea typeface="Calibri"/>
              </a:rPr>
              <a:t>I periodi di ferie, permessi retribuiti e non, assenze per malattia, aspettative.</a:t>
            </a: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Google Shape;243;p32"/>
          <p:cNvSpPr/>
          <p:nvPr/>
        </p:nvSpPr>
        <p:spPr>
          <a:xfrm>
            <a:off x="3061080" y="845640"/>
            <a:ext cx="6241320" cy="58428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ctr">
              <a:lnSpc>
                <a:spcPct val="100000"/>
              </a:lnSpc>
              <a:tabLst>
                <a:tab pos="0" algn="l"/>
              </a:tabLst>
            </a:pPr>
            <a:r>
              <a:rPr lang="it-IT" sz="3200" b="1" i="1" strike="noStrike" spc="-1">
                <a:solidFill>
                  <a:schemeClr val="dk1"/>
                </a:solidFill>
                <a:latin typeface="Calibri"/>
                <a:ea typeface="Calibri"/>
              </a:rPr>
              <a:t>Il percorso di formazione</a:t>
            </a:r>
            <a:endParaRPr lang="it-IT" sz="3200" b="0" strike="noStrike" spc="-1">
              <a:solidFill>
                <a:srgbClr val="000000"/>
              </a:solidFill>
              <a:latin typeface="Arial"/>
            </a:endParaRPr>
          </a:p>
        </p:txBody>
      </p:sp>
      <p:grpSp>
        <p:nvGrpSpPr>
          <p:cNvPr id="405" name="Google Shape;244;p32"/>
          <p:cNvGrpSpPr/>
          <p:nvPr/>
        </p:nvGrpSpPr>
        <p:grpSpPr>
          <a:xfrm>
            <a:off x="3742200" y="1430640"/>
            <a:ext cx="4707360" cy="4707360"/>
            <a:chOff x="3742200" y="1430640"/>
            <a:chExt cx="4707360" cy="4707360"/>
          </a:xfrm>
        </p:grpSpPr>
        <p:sp>
          <p:nvSpPr>
            <p:cNvPr id="406" name="Google Shape;245;p32"/>
            <p:cNvSpPr/>
            <p:nvPr/>
          </p:nvSpPr>
          <p:spPr>
            <a:xfrm>
              <a:off x="4283640" y="1972080"/>
              <a:ext cx="3624480" cy="3624480"/>
            </a:xfrm>
            <a:prstGeom prst="blockArc">
              <a:avLst>
                <a:gd name="adj1" fmla="val 10800000"/>
                <a:gd name="adj2" fmla="val 16200000"/>
                <a:gd name="adj3" fmla="val 4635"/>
              </a:avLst>
            </a:prstGeom>
            <a:solidFill>
              <a:srgbClr val="D97725"/>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07" name="Google Shape;246;p32"/>
            <p:cNvSpPr/>
            <p:nvPr/>
          </p:nvSpPr>
          <p:spPr>
            <a:xfrm>
              <a:off x="4283640" y="1972080"/>
              <a:ext cx="3624480" cy="3624480"/>
            </a:xfrm>
            <a:prstGeom prst="blockArc">
              <a:avLst>
                <a:gd name="adj1" fmla="val 5400000"/>
                <a:gd name="adj2" fmla="val 10800000"/>
                <a:gd name="adj3" fmla="val 4635"/>
              </a:avLst>
            </a:prstGeom>
            <a:solidFill>
              <a:srgbClr val="C65D2A"/>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08" name="Google Shape;247;p32"/>
            <p:cNvSpPr/>
            <p:nvPr/>
          </p:nvSpPr>
          <p:spPr>
            <a:xfrm>
              <a:off x="4283640" y="1972080"/>
              <a:ext cx="3624480" cy="3624480"/>
            </a:xfrm>
            <a:prstGeom prst="blockArc">
              <a:avLst>
                <a:gd name="adj1" fmla="val 0"/>
                <a:gd name="adj2" fmla="val 5400000"/>
                <a:gd name="adj3" fmla="val 4635"/>
              </a:avLst>
            </a:prstGeom>
            <a:solidFill>
              <a:srgbClr val="B3492D"/>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09" name="Google Shape;248;p32"/>
            <p:cNvSpPr/>
            <p:nvPr/>
          </p:nvSpPr>
          <p:spPr>
            <a:xfrm>
              <a:off x="4283640" y="1972080"/>
              <a:ext cx="3624480" cy="3624480"/>
            </a:xfrm>
            <a:prstGeom prst="blockArc">
              <a:avLst>
                <a:gd name="adj1" fmla="val 16200000"/>
                <a:gd name="adj2" fmla="val 0"/>
                <a:gd name="adj3" fmla="val 4635"/>
              </a:avLst>
            </a:prstGeom>
            <a:solidFill>
              <a:srgbClr val="A23930"/>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0" name="Google Shape;249;p32"/>
            <p:cNvSpPr/>
            <p:nvPr/>
          </p:nvSpPr>
          <p:spPr>
            <a:xfrm>
              <a:off x="5262480" y="2950920"/>
              <a:ext cx="1666440" cy="1666440"/>
            </a:xfrm>
            <a:prstGeom prst="ellipse">
              <a:avLst/>
            </a:prstGeom>
            <a:solidFill>
              <a:srgbClr val="446E9C"/>
            </a:solidFill>
            <a:ln w="1587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1" name="Google Shape;250;p32"/>
            <p:cNvSpPr/>
            <p:nvPr/>
          </p:nvSpPr>
          <p:spPr>
            <a:xfrm>
              <a:off x="5506560" y="3195000"/>
              <a:ext cx="1178280" cy="1178280"/>
            </a:xfrm>
            <a:prstGeom prst="rect">
              <a:avLst/>
            </a:prstGeom>
            <a:noFill/>
            <a:ln w="0">
              <a:noFill/>
            </a:ln>
          </p:spPr>
          <p:style>
            <a:lnRef idx="0">
              <a:scrgbClr r="0" g="0" b="0"/>
            </a:lnRef>
            <a:fillRef idx="0">
              <a:scrgbClr r="0" g="0" b="0"/>
            </a:fillRef>
            <a:effectRef idx="0">
              <a:scrgbClr r="0" g="0" b="0"/>
            </a:effectRef>
            <a:fontRef idx="minor"/>
          </p:style>
          <p:txBody>
            <a:bodyPr lIns="52200" tIns="52200" rIns="52200" bIns="52200" anchor="ctr">
              <a:noAutofit/>
            </a:bodyPr>
            <a:lstStyle/>
            <a:p>
              <a:pPr algn="ctr">
                <a:lnSpc>
                  <a:spcPct val="90000"/>
                </a:lnSpc>
                <a:tabLst>
                  <a:tab pos="0" algn="l"/>
                </a:tabLst>
              </a:pPr>
              <a:r>
                <a:rPr lang="it-IT" sz="4100" b="0" strike="noStrike" spc="-1">
                  <a:solidFill>
                    <a:schemeClr val="lt1"/>
                  </a:solidFill>
                  <a:latin typeface="Garamond"/>
                  <a:ea typeface="Garamond"/>
                </a:rPr>
                <a:t>50 ORE</a:t>
              </a:r>
              <a:endParaRPr lang="it-IT" sz="4100" b="0" strike="noStrike" spc="-1">
                <a:solidFill>
                  <a:srgbClr val="000000"/>
                </a:solidFill>
                <a:latin typeface="Arial"/>
              </a:endParaRPr>
            </a:p>
          </p:txBody>
        </p:sp>
        <p:sp>
          <p:nvSpPr>
            <p:cNvPr id="412" name="Google Shape;251;p32"/>
            <p:cNvSpPr/>
            <p:nvPr/>
          </p:nvSpPr>
          <p:spPr>
            <a:xfrm>
              <a:off x="5512680" y="1430640"/>
              <a:ext cx="1166400" cy="1166400"/>
            </a:xfrm>
            <a:prstGeom prst="ellipse">
              <a:avLst/>
            </a:prstGeom>
            <a:solidFill>
              <a:srgbClr val="A23930"/>
            </a:solidFill>
            <a:ln w="1587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3" name="Google Shape;252;p32"/>
            <p:cNvSpPr/>
            <p:nvPr/>
          </p:nvSpPr>
          <p:spPr>
            <a:xfrm>
              <a:off x="5683320" y="1601280"/>
              <a:ext cx="824760" cy="824760"/>
            </a:xfrm>
            <a:prstGeom prst="rect">
              <a:avLst/>
            </a:prstGeom>
            <a:noFill/>
            <a:ln w="0">
              <a:noFill/>
            </a:ln>
          </p:spPr>
          <p:style>
            <a:lnRef idx="0">
              <a:scrgbClr r="0" g="0" b="0"/>
            </a:lnRef>
            <a:fillRef idx="0">
              <a:scrgbClr r="0" g="0" b="0"/>
            </a:fillRef>
            <a:effectRef idx="0">
              <a:scrgbClr r="0" g="0" b="0"/>
            </a:effectRef>
            <a:fontRef idx="minor"/>
          </p:style>
          <p:txBody>
            <a:bodyPr lIns="16560" tIns="16560" rIns="16560" bIns="16560" anchor="ctr">
              <a:noAutofit/>
            </a:bodyPr>
            <a:lstStyle/>
            <a:p>
              <a:pPr algn="ctr">
                <a:lnSpc>
                  <a:spcPct val="90000"/>
                </a:lnSpc>
                <a:tabLst>
                  <a:tab pos="0" algn="l"/>
                </a:tabLst>
              </a:pPr>
              <a:r>
                <a:rPr lang="it-IT" sz="1300" b="0" strike="noStrike" spc="-1">
                  <a:solidFill>
                    <a:schemeClr val="lt1"/>
                  </a:solidFill>
                  <a:latin typeface="Garamond"/>
                  <a:ea typeface="Garamond"/>
                </a:rPr>
                <a:t>12 ore di laboratori formativi</a:t>
              </a:r>
              <a:endParaRPr lang="it-IT" sz="1300" b="0" strike="noStrike" spc="-1">
                <a:solidFill>
                  <a:srgbClr val="000000"/>
                </a:solidFill>
                <a:latin typeface="Arial"/>
              </a:endParaRPr>
            </a:p>
          </p:txBody>
        </p:sp>
        <p:sp>
          <p:nvSpPr>
            <p:cNvPr id="414" name="Google Shape;253;p32"/>
            <p:cNvSpPr/>
            <p:nvPr/>
          </p:nvSpPr>
          <p:spPr>
            <a:xfrm>
              <a:off x="7283160" y="3201120"/>
              <a:ext cx="1166400" cy="1166400"/>
            </a:xfrm>
            <a:prstGeom prst="ellipse">
              <a:avLst/>
            </a:prstGeom>
            <a:solidFill>
              <a:srgbClr val="B3492D"/>
            </a:solidFill>
            <a:ln w="1587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5" name="Google Shape;254;p32"/>
            <p:cNvSpPr/>
            <p:nvPr/>
          </p:nvSpPr>
          <p:spPr>
            <a:xfrm>
              <a:off x="7453800" y="3371760"/>
              <a:ext cx="824760" cy="824760"/>
            </a:xfrm>
            <a:prstGeom prst="rect">
              <a:avLst/>
            </a:prstGeom>
            <a:noFill/>
            <a:ln w="0">
              <a:noFill/>
            </a:ln>
          </p:spPr>
          <p:style>
            <a:lnRef idx="0">
              <a:scrgbClr r="0" g="0" b="0"/>
            </a:lnRef>
            <a:fillRef idx="0">
              <a:scrgbClr r="0" g="0" b="0"/>
            </a:fillRef>
            <a:effectRef idx="0">
              <a:scrgbClr r="0" g="0" b="0"/>
            </a:effectRef>
            <a:fontRef idx="minor"/>
          </p:style>
          <p:txBody>
            <a:bodyPr lIns="16560" tIns="16560" rIns="16560" bIns="16560" anchor="ctr">
              <a:noAutofit/>
            </a:bodyPr>
            <a:lstStyle/>
            <a:p>
              <a:pPr algn="ctr">
                <a:lnSpc>
                  <a:spcPct val="90000"/>
                </a:lnSpc>
                <a:tabLst>
                  <a:tab pos="0" algn="l"/>
                </a:tabLst>
              </a:pPr>
              <a:r>
                <a:rPr lang="it-IT" sz="1300" b="0" strike="noStrike" spc="-1">
                  <a:solidFill>
                    <a:schemeClr val="lt1"/>
                  </a:solidFill>
                  <a:latin typeface="Garamond"/>
                  <a:ea typeface="Garamond"/>
                </a:rPr>
                <a:t>12 ore formazione peer to peer</a:t>
              </a:r>
              <a:endParaRPr lang="it-IT" sz="1300" b="0" strike="noStrike" spc="-1">
                <a:solidFill>
                  <a:srgbClr val="000000"/>
                </a:solidFill>
                <a:latin typeface="Arial"/>
              </a:endParaRPr>
            </a:p>
          </p:txBody>
        </p:sp>
        <p:sp>
          <p:nvSpPr>
            <p:cNvPr id="416" name="Google Shape;255;p32"/>
            <p:cNvSpPr/>
            <p:nvPr/>
          </p:nvSpPr>
          <p:spPr>
            <a:xfrm>
              <a:off x="5512680" y="4971600"/>
              <a:ext cx="1166400" cy="1166400"/>
            </a:xfrm>
            <a:prstGeom prst="ellipse">
              <a:avLst/>
            </a:prstGeom>
            <a:solidFill>
              <a:srgbClr val="C65D2A"/>
            </a:solidFill>
            <a:ln w="1587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7" name="Google Shape;256;p32"/>
            <p:cNvSpPr/>
            <p:nvPr/>
          </p:nvSpPr>
          <p:spPr>
            <a:xfrm>
              <a:off x="5683320" y="5142240"/>
              <a:ext cx="824760" cy="824760"/>
            </a:xfrm>
            <a:prstGeom prst="rect">
              <a:avLst/>
            </a:prstGeom>
            <a:noFill/>
            <a:ln w="0">
              <a:noFill/>
            </a:ln>
          </p:spPr>
          <p:style>
            <a:lnRef idx="0">
              <a:scrgbClr r="0" g="0" b="0"/>
            </a:lnRef>
            <a:fillRef idx="0">
              <a:scrgbClr r="0" g="0" b="0"/>
            </a:fillRef>
            <a:effectRef idx="0">
              <a:scrgbClr r="0" g="0" b="0"/>
            </a:effectRef>
            <a:fontRef idx="minor"/>
          </p:style>
          <p:txBody>
            <a:bodyPr lIns="16560" tIns="16560" rIns="16560" bIns="16560" anchor="ctr">
              <a:noAutofit/>
            </a:bodyPr>
            <a:lstStyle/>
            <a:p>
              <a:pPr algn="ctr">
                <a:lnSpc>
                  <a:spcPct val="90000"/>
                </a:lnSpc>
                <a:tabLst>
                  <a:tab pos="0" algn="l"/>
                </a:tabLst>
              </a:pPr>
              <a:r>
                <a:rPr lang="it-IT" sz="1300" b="0" strike="noStrike" spc="-1">
                  <a:solidFill>
                    <a:schemeClr val="lt1"/>
                  </a:solidFill>
                  <a:latin typeface="Garamond"/>
                  <a:ea typeface="Garamond"/>
                </a:rPr>
                <a:t>20 ore di formazione on line</a:t>
              </a:r>
              <a:endParaRPr lang="it-IT" sz="1300" b="0" strike="noStrike" spc="-1">
                <a:solidFill>
                  <a:srgbClr val="000000"/>
                </a:solidFill>
                <a:latin typeface="Arial"/>
              </a:endParaRPr>
            </a:p>
          </p:txBody>
        </p:sp>
        <p:sp>
          <p:nvSpPr>
            <p:cNvPr id="418" name="Google Shape;257;p32"/>
            <p:cNvSpPr/>
            <p:nvPr/>
          </p:nvSpPr>
          <p:spPr>
            <a:xfrm>
              <a:off x="3742200" y="3201120"/>
              <a:ext cx="1166400" cy="1166400"/>
            </a:xfrm>
            <a:prstGeom prst="ellipse">
              <a:avLst/>
            </a:prstGeom>
            <a:solidFill>
              <a:srgbClr val="D97725"/>
            </a:solidFill>
            <a:ln w="15875">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a:lnSpc>
                  <a:spcPct val="100000"/>
                </a:lnSpc>
                <a:tabLst>
                  <a:tab pos="0" algn="l"/>
                </a:tabLst>
              </a:pPr>
              <a:endParaRPr lang="it-IT" sz="1800" b="0" strike="noStrike" spc="-1">
                <a:solidFill>
                  <a:schemeClr val="dk1"/>
                </a:solidFill>
                <a:latin typeface="Trebuchet MS"/>
                <a:ea typeface="Trebuchet MS"/>
              </a:endParaRPr>
            </a:p>
          </p:txBody>
        </p:sp>
        <p:sp>
          <p:nvSpPr>
            <p:cNvPr id="419" name="Google Shape;258;p32"/>
            <p:cNvSpPr/>
            <p:nvPr/>
          </p:nvSpPr>
          <p:spPr>
            <a:xfrm>
              <a:off x="3912840" y="3371760"/>
              <a:ext cx="824760" cy="824760"/>
            </a:xfrm>
            <a:prstGeom prst="rect">
              <a:avLst/>
            </a:prstGeom>
            <a:noFill/>
            <a:ln w="0">
              <a:noFill/>
            </a:ln>
          </p:spPr>
          <p:style>
            <a:lnRef idx="0">
              <a:scrgbClr r="0" g="0" b="0"/>
            </a:lnRef>
            <a:fillRef idx="0">
              <a:scrgbClr r="0" g="0" b="0"/>
            </a:fillRef>
            <a:effectRef idx="0">
              <a:scrgbClr r="0" g="0" b="0"/>
            </a:effectRef>
            <a:fontRef idx="minor"/>
          </p:style>
          <p:txBody>
            <a:bodyPr lIns="16560" tIns="16560" rIns="16560" bIns="16560" anchor="ctr">
              <a:noAutofit/>
            </a:bodyPr>
            <a:lstStyle/>
            <a:p>
              <a:pPr algn="ctr">
                <a:lnSpc>
                  <a:spcPct val="90000"/>
                </a:lnSpc>
                <a:tabLst>
                  <a:tab pos="0" algn="l"/>
                </a:tabLst>
              </a:pPr>
              <a:r>
                <a:rPr lang="it-IT" sz="1300" b="0" strike="noStrike" spc="-1">
                  <a:solidFill>
                    <a:schemeClr val="lt1"/>
                  </a:solidFill>
                  <a:latin typeface="Garamond"/>
                  <a:ea typeface="Garamond"/>
                </a:rPr>
                <a:t>6 ore di incontri formativi</a:t>
              </a:r>
              <a:endParaRPr lang="it-IT" sz="1300" b="0" strike="noStrike" spc="-1">
                <a:solidFill>
                  <a:srgbClr val="000000"/>
                </a:solidFill>
                <a:latin typeface="Arial"/>
              </a:endParaRPr>
            </a:p>
          </p:txBody>
        </p:sp>
      </p:gr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PlaceHolder 1"/>
          <p:cNvSpPr>
            <a:spLocks noGrp="1"/>
          </p:cNvSpPr>
          <p:nvPr>
            <p:ph type="title"/>
          </p:nvPr>
        </p:nvSpPr>
        <p:spPr>
          <a:xfrm>
            <a:off x="1295280" y="702000"/>
            <a:ext cx="9600840" cy="1303560"/>
          </a:xfrm>
          <a:prstGeom prst="rect">
            <a:avLst/>
          </a:prstGeom>
          <a:noFill/>
          <a:ln w="0">
            <a:noFill/>
          </a:ln>
        </p:spPr>
        <p:txBody>
          <a:bodyPr anchor="ctr">
            <a:normAutofit/>
          </a:bodyPr>
          <a:lstStyle/>
          <a:p>
            <a:pPr indent="0" algn="ctr">
              <a:lnSpc>
                <a:spcPct val="100000"/>
              </a:lnSpc>
              <a:buNone/>
              <a:tabLst>
                <a:tab pos="0" algn="l"/>
              </a:tabLst>
            </a:pPr>
            <a:r>
              <a:rPr lang="it-IT" sz="3600" b="1" i="1" strike="noStrike" spc="-1">
                <a:solidFill>
                  <a:schemeClr val="accent1"/>
                </a:solidFill>
                <a:latin typeface="Calibri"/>
                <a:ea typeface="Calibri"/>
              </a:rPr>
              <a:t>Articolazione dell’intervento formativo</a:t>
            </a:r>
            <a:endParaRPr lang="it-IT" sz="3600" b="0" strike="noStrike" spc="-1">
              <a:solidFill>
                <a:srgbClr val="000000"/>
              </a:solidFill>
              <a:latin typeface="Arial"/>
            </a:endParaRPr>
          </a:p>
        </p:txBody>
      </p:sp>
      <p:sp>
        <p:nvSpPr>
          <p:cNvPr id="421" name="Google Shape;266;p33"/>
          <p:cNvSpPr/>
          <p:nvPr/>
        </p:nvSpPr>
        <p:spPr>
          <a:xfrm>
            <a:off x="967680" y="2502000"/>
            <a:ext cx="9263160" cy="320976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r>
              <a:rPr lang="it-IT" sz="1800" b="1" i="1" strike="noStrike" spc="-1">
                <a:solidFill>
                  <a:schemeClr val="dk1"/>
                </a:solidFill>
                <a:latin typeface="Garamond"/>
                <a:ea typeface="Garamond"/>
              </a:rPr>
              <a:t> </a:t>
            </a:r>
            <a:r>
              <a:rPr lang="it-IT" sz="2100" b="0" strike="noStrike" spc="-1">
                <a:solidFill>
                  <a:schemeClr val="dk1"/>
                </a:solidFill>
                <a:latin typeface="Calibri"/>
                <a:ea typeface="Calibri"/>
              </a:rPr>
              <a:t>Le attività di formazione comportano un impegno complessivo di almeno </a:t>
            </a:r>
            <a:r>
              <a:rPr lang="it-IT" sz="2100" b="0" u="sng" strike="noStrike" spc="-1">
                <a:solidFill>
                  <a:schemeClr val="dk1"/>
                </a:solidFill>
                <a:uFillTx/>
                <a:latin typeface="Calibri"/>
                <a:ea typeface="Calibri"/>
              </a:rPr>
              <a:t>50 ore</a:t>
            </a:r>
            <a:r>
              <a:rPr lang="it-IT" sz="2100" b="0" strike="noStrike" spc="-1">
                <a:solidFill>
                  <a:schemeClr val="dk1"/>
                </a:solidFill>
                <a:latin typeface="Calibri"/>
                <a:ea typeface="Calibri"/>
              </a:rPr>
              <a:t>, così articolate:</a:t>
            </a:r>
            <a:endParaRPr lang="it-IT" sz="2100" b="0" strike="noStrike" spc="-1">
              <a:solidFill>
                <a:srgbClr val="000000"/>
              </a:solidFill>
              <a:latin typeface="Arial"/>
            </a:endParaRPr>
          </a:p>
          <a:p>
            <a:pPr>
              <a:lnSpc>
                <a:spcPct val="100000"/>
              </a:lnSpc>
              <a:tabLst>
                <a:tab pos="0" algn="l"/>
              </a:tabLst>
            </a:pPr>
            <a:endParaRPr lang="it-IT" sz="2000" b="0" strike="noStrike" spc="-1">
              <a:solidFill>
                <a:srgbClr val="000000"/>
              </a:solidFill>
              <a:latin typeface="Arial"/>
            </a:endParaRPr>
          </a:p>
          <a:p>
            <a:pPr marL="457200" indent="-368280" algn="ctr">
              <a:lnSpc>
                <a:spcPct val="115000"/>
              </a:lnSpc>
              <a:spcBef>
                <a:spcPts val="1199"/>
              </a:spcBef>
              <a:buClr>
                <a:srgbClr val="000000"/>
              </a:buClr>
              <a:buFont typeface="Calibri"/>
              <a:buChar char="•"/>
              <a:tabLst>
                <a:tab pos="0" algn="l"/>
              </a:tabLst>
            </a:pPr>
            <a:r>
              <a:rPr lang="it-IT" sz="1450" b="0" strike="noStrike" spc="-1">
                <a:solidFill>
                  <a:schemeClr val="dk1"/>
                </a:solidFill>
                <a:highlight>
                  <a:srgbClr val="FFFFFF"/>
                </a:highlight>
                <a:latin typeface="Trebuchet MS"/>
                <a:ea typeface="Trebuchet MS"/>
              </a:rPr>
              <a:t>INCONTRI PROPEDEUTICI E DI RESTITUZIONE FINALE: </a:t>
            </a:r>
            <a:r>
              <a:rPr lang="it-IT" sz="1450" b="1" strike="noStrike" spc="-1">
                <a:solidFill>
                  <a:schemeClr val="dk1"/>
                </a:solidFill>
                <a:highlight>
                  <a:srgbClr val="FFFFFF"/>
                </a:highlight>
                <a:latin typeface="Trebuchet MS"/>
                <a:ea typeface="Trebuchet MS"/>
              </a:rPr>
              <a:t>6 ORE COMPLESSIVE</a:t>
            </a:r>
            <a:endParaRPr lang="it-IT" sz="1450" b="0" strike="noStrike" spc="-1">
              <a:solidFill>
                <a:srgbClr val="000000"/>
              </a:solidFill>
              <a:latin typeface="Arial"/>
            </a:endParaRPr>
          </a:p>
          <a:p>
            <a:pPr marL="457200" indent="-368280" algn="ctr">
              <a:lnSpc>
                <a:spcPct val="115000"/>
              </a:lnSpc>
              <a:buClr>
                <a:srgbClr val="000000"/>
              </a:buClr>
              <a:buFont typeface="Calibri"/>
              <a:buChar char="•"/>
              <a:tabLst>
                <a:tab pos="0" algn="l"/>
              </a:tabLst>
            </a:pPr>
            <a:r>
              <a:rPr lang="it-IT" sz="1450" b="0" strike="noStrike" spc="-1">
                <a:solidFill>
                  <a:schemeClr val="dk1"/>
                </a:solidFill>
                <a:highlight>
                  <a:srgbClr val="FFFFFF"/>
                </a:highlight>
                <a:latin typeface="Trebuchet MS"/>
                <a:ea typeface="Trebuchet MS"/>
              </a:rPr>
              <a:t>LABORATORI FORMATIVI/VISITE A SCUOLE INNOVATIVE: </a:t>
            </a:r>
            <a:r>
              <a:rPr lang="it-IT" sz="1450" b="1" strike="noStrike" spc="-1">
                <a:solidFill>
                  <a:schemeClr val="dk1"/>
                </a:solidFill>
                <a:highlight>
                  <a:srgbClr val="FFFFFF"/>
                </a:highlight>
                <a:latin typeface="Trebuchet MS"/>
                <a:ea typeface="Trebuchet MS"/>
              </a:rPr>
              <a:t>12 ORE</a:t>
            </a:r>
            <a:endParaRPr lang="it-IT" sz="1450" b="0" strike="noStrike" spc="-1">
              <a:solidFill>
                <a:srgbClr val="000000"/>
              </a:solidFill>
              <a:latin typeface="Arial"/>
            </a:endParaRPr>
          </a:p>
          <a:p>
            <a:pPr marL="457200" indent="-368280" algn="ctr">
              <a:lnSpc>
                <a:spcPct val="115000"/>
              </a:lnSpc>
              <a:buClr>
                <a:srgbClr val="000000"/>
              </a:buClr>
              <a:buFont typeface="Calibri"/>
              <a:buChar char="•"/>
              <a:tabLst>
                <a:tab pos="0" algn="l"/>
              </a:tabLst>
            </a:pPr>
            <a:r>
              <a:rPr lang="it-IT" sz="1450" b="0" i="1" strike="noStrike" spc="-1">
                <a:solidFill>
                  <a:schemeClr val="dk1"/>
                </a:solidFill>
                <a:highlight>
                  <a:srgbClr val="FFFFFF"/>
                </a:highlight>
                <a:latin typeface="Trebuchet MS"/>
                <a:ea typeface="Trebuchet MS"/>
              </a:rPr>
              <a:t>PEER TO PEER: </a:t>
            </a:r>
            <a:r>
              <a:rPr lang="it-IT" sz="1450" b="1" strike="noStrike" spc="-1">
                <a:solidFill>
                  <a:schemeClr val="dk1"/>
                </a:solidFill>
                <a:highlight>
                  <a:srgbClr val="FFFFFF"/>
                </a:highlight>
                <a:latin typeface="Trebuchet MS"/>
                <a:ea typeface="Trebuchet MS"/>
              </a:rPr>
              <a:t>12 ORE</a:t>
            </a:r>
            <a:endParaRPr lang="it-IT" sz="1450" b="0" strike="noStrike" spc="-1">
              <a:solidFill>
                <a:srgbClr val="000000"/>
              </a:solidFill>
              <a:latin typeface="Arial"/>
            </a:endParaRPr>
          </a:p>
          <a:p>
            <a:pPr marL="457200" indent="-368280" algn="ctr">
              <a:lnSpc>
                <a:spcPct val="115000"/>
              </a:lnSpc>
              <a:buClr>
                <a:srgbClr val="000000"/>
              </a:buClr>
              <a:buFont typeface="Calibri"/>
              <a:buChar char="•"/>
              <a:tabLst>
                <a:tab pos="0" algn="l"/>
              </a:tabLst>
            </a:pPr>
            <a:r>
              <a:rPr lang="it-IT" sz="1450" b="0" strike="noStrike" spc="-1">
                <a:solidFill>
                  <a:schemeClr val="dk1"/>
                </a:solidFill>
                <a:highlight>
                  <a:srgbClr val="FFFFFF"/>
                </a:highlight>
                <a:latin typeface="Trebuchet MS"/>
                <a:ea typeface="Trebuchet MS"/>
              </a:rPr>
              <a:t>FORMAZIONE </a:t>
            </a:r>
            <a:r>
              <a:rPr lang="it-IT" sz="1450" b="0" i="1" strike="noStrike" spc="-1">
                <a:solidFill>
                  <a:schemeClr val="dk1"/>
                </a:solidFill>
                <a:highlight>
                  <a:srgbClr val="FFFFFF"/>
                </a:highlight>
                <a:latin typeface="Trebuchet MS"/>
                <a:ea typeface="Trebuchet MS"/>
              </a:rPr>
              <a:t>ON LINE:</a:t>
            </a:r>
            <a:r>
              <a:rPr lang="it-IT" sz="1450" b="1" i="1" strike="noStrike" spc="-1">
                <a:solidFill>
                  <a:schemeClr val="dk1"/>
                </a:solidFill>
                <a:highlight>
                  <a:srgbClr val="FFFFFF"/>
                </a:highlight>
                <a:latin typeface="Trebuchet MS"/>
                <a:ea typeface="Trebuchet MS"/>
              </a:rPr>
              <a:t> </a:t>
            </a:r>
            <a:r>
              <a:rPr lang="it-IT" sz="1450" b="1" strike="noStrike" spc="-1">
                <a:solidFill>
                  <a:schemeClr val="dk1"/>
                </a:solidFill>
                <a:highlight>
                  <a:srgbClr val="FFFFFF"/>
                </a:highlight>
                <a:latin typeface="Trebuchet MS"/>
                <a:ea typeface="Trebuchet MS"/>
              </a:rPr>
              <a:t>20 ORE</a:t>
            </a:r>
            <a:endParaRPr lang="it-IT" sz="1450" b="0" strike="noStrike" spc="-1">
              <a:solidFill>
                <a:srgbClr val="000000"/>
              </a:solidFill>
              <a:latin typeface="Arial"/>
            </a:endParaRPr>
          </a:p>
          <a:p>
            <a:pPr>
              <a:lnSpc>
                <a:spcPct val="100000"/>
              </a:lnSpc>
              <a:spcBef>
                <a:spcPts val="1100"/>
              </a:spcBef>
              <a:tabLst>
                <a:tab pos="0" algn="l"/>
              </a:tabLst>
            </a:pPr>
            <a:endParaRPr lang="it-IT" sz="2000" b="0" strike="noStrike" spc="-1">
              <a:solidFill>
                <a:srgbClr val="000000"/>
              </a:solidFill>
              <a:latin typeface="Arial"/>
            </a:endParaRPr>
          </a:p>
          <a:p>
            <a:pPr>
              <a:lnSpc>
                <a:spcPct val="100000"/>
              </a:lnSpc>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1200">
        <p:fade thruBlk="true"/>
      </p:transition>
    </mc:Choice>
    <mc:Fallback>
      <p:transition spd="slow">
        <p:fade thruBlk="1"/>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PlaceHolder 1"/>
          <p:cNvSpPr>
            <a:spLocks noGrp="1"/>
          </p:cNvSpPr>
          <p:nvPr>
            <p:ph type="title"/>
          </p:nvPr>
        </p:nvSpPr>
        <p:spPr>
          <a:xfrm>
            <a:off x="677160" y="609480"/>
            <a:ext cx="8596440" cy="647640"/>
          </a:xfrm>
          <a:prstGeom prst="rect">
            <a:avLst/>
          </a:prstGeom>
          <a:noFill/>
          <a:ln w="0">
            <a:noFill/>
          </a:ln>
        </p:spPr>
        <p:txBody>
          <a:bodyPr anchor="t">
            <a:normAutofit/>
          </a:bodyPr>
          <a:lstStyle/>
          <a:p>
            <a:pPr indent="0" algn="ctr">
              <a:lnSpc>
                <a:spcPct val="100000"/>
              </a:lnSpc>
              <a:buNone/>
              <a:tabLst>
                <a:tab pos="0" algn="l"/>
              </a:tabLst>
            </a:pPr>
            <a:r>
              <a:rPr lang="it-IT" sz="3600" b="1" strike="noStrike" spc="-1">
                <a:solidFill>
                  <a:schemeClr val="accent1"/>
                </a:solidFill>
                <a:latin typeface="Trebuchet MS"/>
                <a:ea typeface="Trebuchet MS"/>
              </a:rPr>
              <a:t>VISITE A SCUOLE INNOVATIVE</a:t>
            </a:r>
            <a:endParaRPr lang="it-IT" sz="3600" b="0" strike="noStrike" spc="-1">
              <a:solidFill>
                <a:srgbClr val="000000"/>
              </a:solidFill>
              <a:latin typeface="Arial"/>
            </a:endParaRPr>
          </a:p>
        </p:txBody>
      </p:sp>
      <p:sp>
        <p:nvSpPr>
          <p:cNvPr id="423" name="Google Shape;273;p34"/>
          <p:cNvSpPr/>
          <p:nvPr/>
        </p:nvSpPr>
        <p:spPr>
          <a:xfrm>
            <a:off x="515880" y="1590840"/>
            <a:ext cx="9512640" cy="380556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it-IT" sz="1400" b="0" strike="noStrike" spc="-1">
                <a:solidFill>
                  <a:srgbClr val="000000"/>
                </a:solidFill>
                <a:latin typeface="Calibri"/>
                <a:ea typeface="Calibri"/>
              </a:rPr>
              <a:t>Anche nel corso del corrente anno scolastico viene riproposta la possibilità del </a:t>
            </a:r>
            <a:r>
              <a:rPr lang="it-IT" sz="1400" b="1" strike="noStrike" spc="-1">
                <a:solidFill>
                  <a:srgbClr val="000000"/>
                </a:solidFill>
                <a:latin typeface="Calibri"/>
                <a:ea typeface="Calibri"/>
              </a:rPr>
              <a:t>visiting a scuole innovative</a:t>
            </a:r>
            <a:r>
              <a:rPr lang="it-IT" sz="1400" b="0" strike="noStrike" spc="-1">
                <a:solidFill>
                  <a:srgbClr val="000000"/>
                </a:solidFill>
                <a:latin typeface="Calibri"/>
                <a:ea typeface="Calibri"/>
              </a:rPr>
              <a:t> che, laddove sperimentata, ha fornito risultati positivi e che prevede tuttavia la partecipazione di un contingente ridotto di docenti (su domanda) a scuole caratterizzate da un contesto professionale innovativo. Questa attività per il corrente anno scolastico sarà destinata ad un </a:t>
            </a:r>
            <a:r>
              <a:rPr lang="it-IT" sz="1400" b="1" strike="noStrike" spc="-1">
                <a:solidFill>
                  <a:srgbClr val="000000"/>
                </a:solidFill>
                <a:latin typeface="Calibri"/>
                <a:ea typeface="Calibri"/>
              </a:rPr>
              <a:t>massimo di 291 docenti neoassunti in tutta la regione Lazio</a:t>
            </a:r>
            <a:r>
              <a:rPr lang="it-IT" sz="1400" b="0" strike="noStrike" spc="-1">
                <a:solidFill>
                  <a:srgbClr val="000000"/>
                </a:solidFill>
                <a:latin typeface="Calibri"/>
                <a:ea typeface="Calibri"/>
              </a:rPr>
              <a:t>, che saranno individuati dall’USR Lazio sulla base dei seguenti criteri di rappresentatività e successivamente comunicati con apposita nota:</a:t>
            </a:r>
            <a:endParaRPr lang="it-IT" sz="1400" b="0" strike="noStrike" spc="-1">
              <a:solidFill>
                <a:srgbClr val="000000"/>
              </a:solidFill>
              <a:latin typeface="Arial"/>
            </a:endParaRPr>
          </a:p>
          <a:p>
            <a:pPr>
              <a:lnSpc>
                <a:spcPct val="100000"/>
              </a:lnSpc>
              <a:tabLst>
                <a:tab pos="0" algn="l"/>
              </a:tabLst>
            </a:pPr>
            <a:endParaRPr lang="it-IT" sz="1400" b="0" strike="noStrike" spc="-1">
              <a:solidFill>
                <a:srgbClr val="000000"/>
              </a:solidFill>
              <a:latin typeface="Arial"/>
            </a:endParaRPr>
          </a:p>
          <a:p>
            <a:pPr>
              <a:lnSpc>
                <a:spcPct val="100000"/>
              </a:lnSpc>
              <a:tabLst>
                <a:tab pos="0" algn="l"/>
              </a:tabLst>
            </a:pPr>
            <a:r>
              <a:rPr lang="it-IT" sz="1400" b="0" strike="noStrike" spc="-1">
                <a:solidFill>
                  <a:srgbClr val="000000"/>
                </a:solidFill>
                <a:latin typeface="Calibri"/>
                <a:ea typeface="Calibri"/>
              </a:rPr>
              <a:t>il contingente numerico di docenti che potranno prender parte alla sperimentazione sarà determinato, in maniera proporzionale, a livello territoriale;</a:t>
            </a:r>
            <a:endParaRPr lang="it-IT" sz="1400" b="0" strike="noStrike" spc="-1">
              <a:solidFill>
                <a:srgbClr val="000000"/>
              </a:solidFill>
              <a:latin typeface="Arial"/>
            </a:endParaRPr>
          </a:p>
          <a:p>
            <a:pPr marL="457200" indent="-317520">
              <a:lnSpc>
                <a:spcPct val="100000"/>
              </a:lnSpc>
              <a:buClr>
                <a:srgbClr val="000000"/>
              </a:buClr>
              <a:buFont typeface="Calibri"/>
              <a:buChar char="●"/>
              <a:tabLst>
                <a:tab pos="0" algn="l"/>
              </a:tabLst>
            </a:pPr>
            <a:r>
              <a:rPr lang="it-IT" sz="1400" b="0" strike="noStrike" spc="-1">
                <a:solidFill>
                  <a:srgbClr val="000000"/>
                </a:solidFill>
                <a:latin typeface="Calibri"/>
                <a:ea typeface="Calibri"/>
              </a:rPr>
              <a:t>le candidature dei docenti verranno quindi graduate per età anagrafica, dando priorità ai più giovani di età;</a:t>
            </a:r>
            <a:endParaRPr lang="it-IT" sz="1400" b="0" strike="noStrike" spc="-1">
              <a:solidFill>
                <a:srgbClr val="000000"/>
              </a:solidFill>
              <a:latin typeface="Arial"/>
            </a:endParaRPr>
          </a:p>
          <a:p>
            <a:pPr marL="457200" indent="-317520">
              <a:lnSpc>
                <a:spcPct val="100000"/>
              </a:lnSpc>
              <a:buClr>
                <a:srgbClr val="000000"/>
              </a:buClr>
              <a:buFont typeface="Calibri"/>
              <a:buChar char="●"/>
              <a:tabLst>
                <a:tab pos="0" algn="l"/>
              </a:tabLst>
            </a:pPr>
            <a:r>
              <a:rPr lang="it-IT" sz="1400" b="0" strike="noStrike" spc="-1">
                <a:solidFill>
                  <a:srgbClr val="000000"/>
                </a:solidFill>
                <a:latin typeface="Calibri"/>
                <a:ea typeface="Calibri"/>
              </a:rPr>
              <a:t>in caso di più candidature di docenti appartenenti alla medesima istituzione scolastica, nel rispetto del criterio della minore età anagrafica, si privilegerà la partecipazione di docenti appartenenti a diversi gradi e ordini di scuola.</a:t>
            </a:r>
            <a:endParaRPr lang="it-IT" sz="1400" b="0" strike="noStrike" spc="-1">
              <a:solidFill>
                <a:srgbClr val="000000"/>
              </a:solidFill>
              <a:latin typeface="Arial"/>
            </a:endParaRPr>
          </a:p>
          <a:p>
            <a:pPr>
              <a:lnSpc>
                <a:spcPct val="100000"/>
              </a:lnSpc>
              <a:tabLst>
                <a:tab pos="0" algn="l"/>
              </a:tabLst>
            </a:pPr>
            <a:endParaRPr lang="it-IT" sz="1400" b="0" strike="noStrike" spc="-1">
              <a:solidFill>
                <a:srgbClr val="000000"/>
              </a:solidFill>
              <a:latin typeface="Arial"/>
            </a:endParaRPr>
          </a:p>
          <a:p>
            <a:pPr>
              <a:lnSpc>
                <a:spcPct val="100000"/>
              </a:lnSpc>
              <a:tabLst>
                <a:tab pos="0" algn="l"/>
              </a:tabLst>
            </a:pPr>
            <a:r>
              <a:rPr lang="it-IT" sz="1400" b="0" strike="noStrike" spc="-1">
                <a:solidFill>
                  <a:srgbClr val="000000"/>
                </a:solidFill>
                <a:latin typeface="Calibri"/>
                <a:ea typeface="Calibri"/>
              </a:rPr>
              <a:t>Il visiting si articolerà in un periodo massimo di due giornate di “full immersion” (di massimo sei ore al giorno) presso le scuole accoglienti. Tale attività è considerata sostitutiva, in toto o in parte, del monte-ore dedicato ai laboratori formativi e si svolgerà, come per i laboratori formativi, </a:t>
            </a:r>
            <a:r>
              <a:rPr lang="it-IT" sz="1400" b="1" strike="noStrike" spc="-1">
                <a:solidFill>
                  <a:srgbClr val="000000"/>
                </a:solidFill>
                <a:latin typeface="Calibri"/>
                <a:ea typeface="Calibri"/>
              </a:rPr>
              <a:t>in orario aggiuntivo all’insegnamento</a:t>
            </a:r>
            <a:r>
              <a:rPr lang="it-IT" sz="1400" b="0" strike="noStrike" spc="-1">
                <a:solidFill>
                  <a:srgbClr val="000000"/>
                </a:solidFill>
                <a:latin typeface="Calibri"/>
                <a:ea typeface="Calibri"/>
              </a:rPr>
              <a:t>.</a:t>
            </a:r>
            <a:endParaRPr lang="it-IT" sz="1400" b="0" strike="noStrike" spc="-1">
              <a:solidFill>
                <a:srgbClr val="000000"/>
              </a:solidFill>
              <a:latin typeface="Arial"/>
            </a:endParaRPr>
          </a:p>
          <a:p>
            <a:pPr>
              <a:lnSpc>
                <a:spcPct val="100000"/>
              </a:lnSpc>
              <a:tabLst>
                <a:tab pos="0" algn="l"/>
              </a:tabLst>
            </a:pPr>
            <a:endParaRPr lang="it-IT" sz="1400" b="0" strike="noStrike" spc="-1">
              <a:solidFill>
                <a:srgbClr val="000000"/>
              </a:solidFill>
              <a:latin typeface="Arial"/>
            </a:endParaRPr>
          </a:p>
          <a:p>
            <a:pPr>
              <a:lnSpc>
                <a:spcPct val="100000"/>
              </a:lnSpc>
              <a:tabLst>
                <a:tab pos="0" algn="l"/>
              </a:tabLst>
            </a:pPr>
            <a:endParaRPr lang="it-IT" sz="14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PlaceHolder 1"/>
          <p:cNvSpPr>
            <a:spLocks noGrp="1"/>
          </p:cNvSpPr>
          <p:nvPr>
            <p:ph type="title"/>
          </p:nvPr>
        </p:nvSpPr>
        <p:spPr>
          <a:xfrm>
            <a:off x="677160" y="609480"/>
            <a:ext cx="8596440" cy="1320480"/>
          </a:xfrm>
          <a:prstGeom prst="rect">
            <a:avLst/>
          </a:prstGeom>
          <a:noFill/>
          <a:ln w="0">
            <a:noFill/>
          </a:ln>
        </p:spPr>
        <p:txBody>
          <a:bodyPr anchor="t">
            <a:noAutofit/>
          </a:bodyPr>
          <a:lstStyle/>
          <a:p>
            <a:pPr indent="0" algn="ctr">
              <a:lnSpc>
                <a:spcPct val="100000"/>
              </a:lnSpc>
              <a:buNone/>
              <a:tabLst>
                <a:tab pos="0" algn="l"/>
              </a:tabLst>
            </a:pPr>
            <a:r>
              <a:rPr lang="it-IT" sz="3340" b="1" strike="noStrike" spc="-1">
                <a:solidFill>
                  <a:schemeClr val="accent1"/>
                </a:solidFill>
                <a:latin typeface="Trebuchet MS"/>
                <a:ea typeface="Trebuchet MS"/>
              </a:rPr>
              <a:t>Bilancio di competenze, analisi dei bisogni formativi e obiettivi della formazione</a:t>
            </a:r>
            <a:endParaRPr lang="it-IT" sz="3340" b="0" strike="noStrike" spc="-1">
              <a:solidFill>
                <a:srgbClr val="000000"/>
              </a:solidFill>
              <a:latin typeface="Arial"/>
            </a:endParaRPr>
          </a:p>
        </p:txBody>
      </p:sp>
      <p:sp>
        <p:nvSpPr>
          <p:cNvPr id="425" name="Google Shape;281;p35"/>
          <p:cNvSpPr/>
          <p:nvPr/>
        </p:nvSpPr>
        <p:spPr>
          <a:xfrm>
            <a:off x="677160" y="2482920"/>
            <a:ext cx="8949240" cy="371916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marL="457200" indent="-336600">
              <a:lnSpc>
                <a:spcPct val="100000"/>
              </a:lnSpc>
              <a:buClr>
                <a:srgbClr val="000000"/>
              </a:buClr>
              <a:buFont typeface="Trebuchet MS"/>
              <a:buChar char="●"/>
            </a:pPr>
            <a:r>
              <a:rPr lang="it-IT" sz="1700" b="1" strike="noStrike" spc="-1">
                <a:solidFill>
                  <a:srgbClr val="000000"/>
                </a:solidFill>
                <a:latin typeface="Calibri"/>
                <a:ea typeface="Calibri"/>
              </a:rPr>
              <a:t>PRIMO BILANCIO DELLE COMPETENZE:</a:t>
            </a:r>
            <a:r>
              <a:rPr lang="it-IT" sz="1700" b="0" strike="noStrike" spc="-1">
                <a:solidFill>
                  <a:srgbClr val="000000"/>
                </a:solidFill>
                <a:latin typeface="Calibri"/>
                <a:ea typeface="Calibri"/>
              </a:rPr>
              <a:t> autovalutazione strutturata, con la collaborazione del docente tutor e compiere una analisi critica delle competenze possedute, di delineare i punti da potenziare e di elaborare un progetto di formazione in servizio coerente con i risultati dell’analisi compiuta.</a:t>
            </a:r>
            <a:endParaRPr lang="it-IT" sz="1700" b="0" strike="noStrike" spc="-1">
              <a:solidFill>
                <a:srgbClr val="000000"/>
              </a:solidFill>
              <a:latin typeface="Arial"/>
            </a:endParaRPr>
          </a:p>
          <a:p>
            <a:pPr marL="457200">
              <a:lnSpc>
                <a:spcPct val="100000"/>
              </a:lnSpc>
              <a:tabLst>
                <a:tab pos="0" algn="l"/>
              </a:tabLst>
            </a:pPr>
            <a:endParaRPr lang="it-IT" sz="1700" b="0" strike="noStrike" spc="-1">
              <a:solidFill>
                <a:srgbClr val="000000"/>
              </a:solidFill>
              <a:latin typeface="Arial"/>
            </a:endParaRPr>
          </a:p>
          <a:p>
            <a:pPr marL="457200" indent="-336600">
              <a:lnSpc>
                <a:spcPct val="100000"/>
              </a:lnSpc>
              <a:buClr>
                <a:srgbClr val="000000"/>
              </a:buClr>
              <a:buFont typeface="Trebuchet MS"/>
              <a:buChar char="●"/>
              <a:tabLst>
                <a:tab pos="0" algn="l"/>
              </a:tabLst>
            </a:pPr>
            <a:r>
              <a:rPr lang="it-IT" sz="1700" b="1" strike="noStrike" spc="-1">
                <a:solidFill>
                  <a:srgbClr val="000000"/>
                </a:solidFill>
                <a:latin typeface="Calibri"/>
                <a:ea typeface="Calibri"/>
              </a:rPr>
              <a:t>PATTO PER LO SVILUPPO PROFESSIONALE </a:t>
            </a:r>
            <a:r>
              <a:rPr lang="it-IT" sz="1700" b="0" strike="noStrike" spc="-1">
                <a:solidFill>
                  <a:srgbClr val="000000"/>
                </a:solidFill>
                <a:latin typeface="Calibri"/>
                <a:ea typeface="Calibri"/>
              </a:rPr>
              <a:t>con il quale si stabiliscono gli obiettivi di sviluppo delle competenze di natura culturale, disciplinare, pedagogica, didattico-metodologica e relazionale, da raggiungere attraverso le attività formative di cui all'articolo 6 del DM 226 e la partecipazione ad attività formative attivate dall'istituzione scolastica o da reti di scuole.</a:t>
            </a:r>
            <a:endParaRPr lang="it-IT" sz="1700" b="0" strike="noStrike" spc="-1">
              <a:solidFill>
                <a:srgbClr val="000000"/>
              </a:solidFill>
              <a:latin typeface="Arial"/>
            </a:endParaRPr>
          </a:p>
          <a:p>
            <a:pPr marL="457200">
              <a:lnSpc>
                <a:spcPct val="100000"/>
              </a:lnSpc>
              <a:tabLst>
                <a:tab pos="0" algn="l"/>
              </a:tabLst>
            </a:pPr>
            <a:endParaRPr lang="it-IT" sz="1700" b="0" strike="noStrike" spc="-1">
              <a:solidFill>
                <a:srgbClr val="000000"/>
              </a:solidFill>
              <a:latin typeface="Arial"/>
            </a:endParaRPr>
          </a:p>
          <a:p>
            <a:pPr marL="457200" indent="-336600">
              <a:lnSpc>
                <a:spcPct val="100000"/>
              </a:lnSpc>
              <a:buClr>
                <a:srgbClr val="000000"/>
              </a:buClr>
              <a:buFont typeface="Trebuchet MS"/>
              <a:buChar char="●"/>
              <a:tabLst>
                <a:tab pos="0" algn="l"/>
              </a:tabLst>
            </a:pPr>
            <a:r>
              <a:rPr lang="it-IT" sz="1700" b="1" strike="noStrike" spc="-1">
                <a:solidFill>
                  <a:srgbClr val="000000"/>
                </a:solidFill>
                <a:latin typeface="Calibri"/>
                <a:ea typeface="Calibri"/>
              </a:rPr>
              <a:t>SECONDO BILANCIO DELLE COMPETENZE</a:t>
            </a:r>
            <a:r>
              <a:rPr lang="it-IT" sz="1700" b="0" strike="noStrike" spc="-1">
                <a:solidFill>
                  <a:srgbClr val="000000"/>
                </a:solidFill>
                <a:latin typeface="Calibri"/>
                <a:ea typeface="Calibri"/>
              </a:rPr>
              <a:t> per registrare i progressi di professionalità, l’impatto delle azioni formative realizzate, gli sviluppi ulteriori da ipotizzare.</a:t>
            </a:r>
            <a:endParaRPr lang="it-IT" sz="1700" b="0" strike="noStrike" spc="-1">
              <a:solidFill>
                <a:srgbClr val="000000"/>
              </a:solidFill>
              <a:latin typeface="Arial"/>
            </a:endParaRPr>
          </a:p>
          <a:p>
            <a:pPr marL="457200">
              <a:lnSpc>
                <a:spcPct val="100000"/>
              </a:lnSpc>
              <a:tabLst>
                <a:tab pos="0" algn="l"/>
              </a:tabLst>
            </a:pPr>
            <a:endParaRPr lang="it-IT" sz="1400" b="0" strike="noStrike" spc="-1">
              <a:solidFill>
                <a:srgbClr val="000000"/>
              </a:solidFill>
              <a:latin typeface="Arial"/>
            </a:endParaRPr>
          </a:p>
          <a:p>
            <a:pPr marL="457200">
              <a:lnSpc>
                <a:spcPct val="100000"/>
              </a:lnSpc>
              <a:tabLst>
                <a:tab pos="0" algn="l"/>
              </a:tabLst>
            </a:pPr>
            <a:endParaRPr lang="it-IT" sz="14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 name="Google Shape;287;p36"/>
          <p:cNvSpPr/>
          <p:nvPr/>
        </p:nvSpPr>
        <p:spPr>
          <a:xfrm>
            <a:off x="1073520" y="737640"/>
            <a:ext cx="10402560" cy="6458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endParaRPr lang="it-IT" sz="1800" b="0" strike="noStrike" spc="-1">
              <a:solidFill>
                <a:srgbClr val="000000"/>
              </a:solidFill>
              <a:latin typeface="Arial"/>
            </a:endParaRPr>
          </a:p>
          <a:p>
            <a:pPr>
              <a:lnSpc>
                <a:spcPct val="100000"/>
              </a:lnSpc>
              <a:tabLst>
                <a:tab pos="0" algn="l"/>
              </a:tabLst>
            </a:pPr>
            <a:r>
              <a:rPr lang="it-IT" sz="1800" b="0" strike="noStrike" spc="-1">
                <a:solidFill>
                  <a:schemeClr val="dk1"/>
                </a:solidFill>
                <a:latin typeface="Garamond"/>
                <a:ea typeface="Garamond"/>
              </a:rPr>
              <a:t> </a:t>
            </a:r>
            <a:endParaRPr lang="it-IT" sz="1800" b="0" strike="noStrike" spc="-1">
              <a:solidFill>
                <a:srgbClr val="000000"/>
              </a:solidFill>
              <a:latin typeface="Arial"/>
            </a:endParaRPr>
          </a:p>
        </p:txBody>
      </p:sp>
      <p:sp>
        <p:nvSpPr>
          <p:cNvPr id="427" name="Google Shape;288;p36"/>
          <p:cNvSpPr/>
          <p:nvPr/>
        </p:nvSpPr>
        <p:spPr>
          <a:xfrm>
            <a:off x="1073520" y="617400"/>
            <a:ext cx="10296720" cy="56318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la formazione prenderà avvio da un primo bilancio delle competenze professionali che ogni docente curerà con l'ausilio del suo tutor;  </a:t>
            </a:r>
            <a:endParaRPr lang="it-IT" sz="1800" b="0" strike="noStrike" spc="-1" dirty="0">
              <a:solidFill>
                <a:srgbClr val="000000"/>
              </a:solidFill>
              <a:latin typeface="Arial"/>
            </a:endParaRPr>
          </a:p>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 il bilancio di competenze iniziale sarà tradotto in un patto formativo che coinvolge docente neoassunto, tutor e dirigente scolastico; </a:t>
            </a:r>
            <a:endParaRPr lang="it-IT" sz="1800" b="0" strike="noStrike" spc="-1" dirty="0">
              <a:solidFill>
                <a:srgbClr val="000000"/>
              </a:solidFill>
              <a:latin typeface="Arial"/>
            </a:endParaRPr>
          </a:p>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 sulla base dei bisogni rilevati verranno organizzati specifici laboratori di formazione o visite a scuole innovative, la cui frequenza è obbligatoria per complessive 12 ore di attività, con la possibilità, per i docenti, di optare tra le diverse proposte formative offerte nell’ambito delle tematiche previste dall’art. 8 del DM 850/2015; i laboratori formativi saranno orientati sui bisogni formativi segnalati dai docenti neoassunti in sede di predisposizione del bilancio di competenze e rivolti a piccoli gruppi di docenti, consentendo la scelta tra diverse opportunità.</a:t>
            </a:r>
            <a:endParaRPr lang="it-IT" sz="1800" b="0" strike="noStrike" spc="-1" dirty="0">
              <a:solidFill>
                <a:srgbClr val="000000"/>
              </a:solidFill>
              <a:latin typeface="Arial"/>
            </a:endParaRPr>
          </a:p>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a partire dal terzo mese di servizio avranno inizio momenti di reciproca osservazione in classe, per un impegno complessivo di almeno 12 ore, concordati tra docente tutor e docente neoassunto (peer-to-peer), per favorire il consolidamento e il miglioramento delle capacità didattiche e di gestione della classe;  </a:t>
            </a:r>
            <a:endParaRPr lang="it-IT" sz="1800" b="0" strike="noStrike" spc="-1" dirty="0">
              <a:solidFill>
                <a:srgbClr val="000000"/>
              </a:solidFill>
              <a:latin typeface="Arial"/>
            </a:endParaRPr>
          </a:p>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la formazione online, della durata di 20 ore, sarà curata da INDIRE, attraverso la piattaforma dedicata (http://neoassunti.indire.it/) attiva a partire dal mese di novembre </a:t>
            </a:r>
            <a:r>
              <a:rPr lang="it-IT" sz="1800" b="0" strike="noStrike" spc="-1" dirty="0" smtClean="0">
                <a:solidFill>
                  <a:schemeClr val="dk1"/>
                </a:solidFill>
                <a:latin typeface="Calibri"/>
                <a:ea typeface="Calibri"/>
              </a:rPr>
              <a:t>2024, </a:t>
            </a:r>
            <a:r>
              <a:rPr lang="it-IT" sz="1800" b="0" strike="noStrike" spc="-1" dirty="0">
                <a:solidFill>
                  <a:schemeClr val="dk1"/>
                </a:solidFill>
                <a:latin typeface="Calibri"/>
                <a:ea typeface="Calibri"/>
              </a:rPr>
              <a:t>in cui ogni docente potrà documentare, sotto forma di portfolio, le proprie esperienze formative,  didattiche e di </a:t>
            </a:r>
            <a:r>
              <a:rPr lang="it-IT" sz="1800" b="0" strike="noStrike" spc="-1" dirty="0" err="1">
                <a:solidFill>
                  <a:schemeClr val="dk1"/>
                </a:solidFill>
                <a:latin typeface="Calibri"/>
                <a:ea typeface="Calibri"/>
              </a:rPr>
              <a:t>peer-review</a:t>
            </a:r>
            <a:r>
              <a:rPr lang="it-IT" sz="1800" b="0" strike="noStrike" spc="-1" dirty="0">
                <a:solidFill>
                  <a:schemeClr val="dk1"/>
                </a:solidFill>
                <a:latin typeface="Calibri"/>
                <a:ea typeface="Calibri"/>
              </a:rPr>
              <a:t>; </a:t>
            </a:r>
            <a:endParaRPr lang="it-IT" sz="1800" b="0" strike="noStrike" spc="-1" dirty="0">
              <a:solidFill>
                <a:srgbClr val="000000"/>
              </a:solidFill>
              <a:latin typeface="Arial"/>
            </a:endParaRPr>
          </a:p>
          <a:p>
            <a:pPr marL="285840" indent="-285840" algn="just">
              <a:lnSpc>
                <a:spcPct val="100000"/>
              </a:lnSpc>
              <a:buClr>
                <a:srgbClr val="000000"/>
              </a:buClr>
              <a:buFont typeface="Arial"/>
              <a:buChar char="•"/>
            </a:pPr>
            <a:r>
              <a:rPr lang="it-IT" sz="1800" b="0" strike="noStrike" spc="-1" dirty="0">
                <a:solidFill>
                  <a:schemeClr val="dk1"/>
                </a:solidFill>
                <a:latin typeface="Calibri"/>
                <a:ea typeface="Calibri"/>
              </a:rPr>
              <a:t>le attività formative saranno concluse con un incontro finale, della durata di 3 ore per la valutazione dell'attività realizzata. </a:t>
            </a:r>
            <a:endParaRPr lang="it-IT" sz="1800" b="0" strike="noStrike" spc="-1" dirty="0">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 name="Google Shape;295;p37"/>
          <p:cNvSpPr/>
          <p:nvPr/>
        </p:nvSpPr>
        <p:spPr>
          <a:xfrm>
            <a:off x="246960" y="823680"/>
            <a:ext cx="11312280" cy="56818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marL="457200" indent="-349200">
              <a:lnSpc>
                <a:spcPct val="100000"/>
              </a:lnSpc>
              <a:buClr>
                <a:srgbClr val="000000"/>
              </a:buClr>
              <a:buFont typeface="Calibri"/>
              <a:buChar char="●"/>
            </a:pPr>
            <a:r>
              <a:rPr lang="it-IT" sz="1900" b="0" strike="noStrike" spc="-1">
                <a:solidFill>
                  <a:schemeClr val="dk1"/>
                </a:solidFill>
                <a:latin typeface="Calibri"/>
                <a:ea typeface="Calibri"/>
              </a:rPr>
              <a:t>a. Gestione della classe e delle attività didattiche in situazioni di emergenza;</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b. Metodologie e tecnologie della didattica digitale e loro integrazione nel curricolo;</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c. Ampliamento e consolidamento delle competenze digitali dei docenti;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d. Inclusione sociale e dinamiche interculturali;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e. Gestione della classe e dinamiche relazionali, con particolare riferimento alla prevenzione</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dei fenomeni di violenza, bullismo, cyberbullismo e discriminazioni;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f. Contrasto alla dispersione scolastica;</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g. Buone pratiche di didattiche disciplinari;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h. Valutazione di sistema (Autovalutazione e miglioramento);</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i. Attività di orientamento;</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j. Percorsi per le Competenze Trasversali e l’Orientamento;</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k. Bisogni educativi speciali;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l. Motivare gli studenti ad apprendere;</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m. Innovazione della didattica delle discipline;</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n. Insegnamento di educazione civica e sua integrazione nel curricolo;</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o. Valutazione didattica degli apprendimenti;</a:t>
            </a:r>
            <a:endParaRPr lang="it-IT" sz="1900" b="0" strike="noStrike" spc="-1">
              <a:solidFill>
                <a:srgbClr val="000000"/>
              </a:solidFill>
              <a:latin typeface="Arial"/>
            </a:endParaRPr>
          </a:p>
          <a:p>
            <a:pPr marL="457200" indent="-349200">
              <a:lnSpc>
                <a:spcPct val="100000"/>
              </a:lnSpc>
              <a:buClr>
                <a:srgbClr val="000000"/>
              </a:buClr>
              <a:buFont typeface="Calibri"/>
              <a:buChar char="●"/>
            </a:pPr>
            <a:r>
              <a:rPr lang="it-IT" sz="1900" b="0" strike="noStrike" spc="-1">
                <a:solidFill>
                  <a:schemeClr val="dk1"/>
                </a:solidFill>
                <a:latin typeface="Calibri"/>
                <a:ea typeface="Calibri"/>
              </a:rPr>
              <a:t>p. Educazione sostenibile e transizione ecologica con riferimento al Piano “Rigenerazione</a:t>
            </a:r>
            <a:endParaRPr lang="it-IT" sz="1900" b="0" strike="noStrike" spc="-1">
              <a:solidFill>
                <a:srgbClr val="000000"/>
              </a:solidFill>
              <a:latin typeface="Arial"/>
            </a:endParaRPr>
          </a:p>
          <a:p>
            <a:pPr marL="457200">
              <a:lnSpc>
                <a:spcPct val="100000"/>
              </a:lnSpc>
              <a:tabLst>
                <a:tab pos="0" algn="l"/>
              </a:tabLst>
            </a:pPr>
            <a:r>
              <a:rPr lang="it-IT" sz="1900" b="0" strike="noStrike" spc="-1">
                <a:solidFill>
                  <a:schemeClr val="dk1"/>
                </a:solidFill>
                <a:latin typeface="Calibri"/>
                <a:ea typeface="Calibri"/>
              </a:rPr>
              <a:t>Scuola” e ai piani ministeriali vigenti.</a:t>
            </a:r>
            <a:endParaRPr lang="it-IT" sz="1900" b="0" strike="noStrike" spc="-1">
              <a:solidFill>
                <a:srgbClr val="000000"/>
              </a:solidFill>
              <a:latin typeface="Arial"/>
            </a:endParaRPr>
          </a:p>
          <a:p>
            <a:pPr marL="457200">
              <a:lnSpc>
                <a:spcPct val="100000"/>
              </a:lnSpc>
              <a:tabLst>
                <a:tab pos="0" algn="l"/>
              </a:tabLst>
            </a:pPr>
            <a:endParaRPr lang="it-IT" sz="1900" b="0" strike="noStrike" spc="-1">
              <a:solidFill>
                <a:srgbClr val="000000"/>
              </a:solidFill>
              <a:latin typeface="Arial"/>
            </a:endParaRPr>
          </a:p>
        </p:txBody>
      </p:sp>
      <p:sp>
        <p:nvSpPr>
          <p:cNvPr id="429" name="Google Shape;296;p37"/>
          <p:cNvSpPr/>
          <p:nvPr/>
        </p:nvSpPr>
        <p:spPr>
          <a:xfrm>
            <a:off x="1698840" y="269640"/>
            <a:ext cx="8408520" cy="54828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gn="ctr">
              <a:lnSpc>
                <a:spcPct val="100000"/>
              </a:lnSpc>
              <a:tabLst>
                <a:tab pos="0" algn="l"/>
              </a:tabLst>
            </a:pPr>
            <a:r>
              <a:rPr lang="it-IT" sz="2400" b="1" strike="noStrike" spc="-1">
                <a:solidFill>
                  <a:schemeClr val="dk1"/>
                </a:solidFill>
                <a:latin typeface="Calibri"/>
                <a:ea typeface="Calibri"/>
              </a:rPr>
              <a:t>LABORATORI FORMATIVI:  TEMATICHE</a:t>
            </a:r>
            <a:endParaRPr lang="it-IT" sz="24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200" b="1" i="1" strike="noStrike" spc="-1">
                <a:solidFill>
                  <a:schemeClr val="dk1"/>
                </a:solidFill>
                <a:latin typeface="Calibri"/>
                <a:ea typeface="Calibri"/>
              </a:rPr>
              <a:t>ATTIVITA’ FORMATIVE: la formazione on line</a:t>
            </a:r>
            <a:r>
              <a:rPr sz="3200"/>
              <a:t/>
            </a:r>
            <a:br>
              <a:rPr sz="3200"/>
            </a:br>
            <a:r>
              <a:rPr lang="it-IT" sz="2200" b="1" i="1" strike="noStrike" spc="-1">
                <a:solidFill>
                  <a:schemeClr val="accent1"/>
                </a:solidFill>
                <a:latin typeface="Calibri"/>
                <a:ea typeface="Calibri"/>
              </a:rPr>
              <a:t>IN PIATTAFORMA: http://neoassunti.indire.it</a:t>
            </a:r>
            <a:r>
              <a:rPr sz="2200"/>
              <a:t/>
            </a:r>
            <a:br>
              <a:rPr sz="2200"/>
            </a:br>
            <a:endParaRPr lang="it-IT" sz="2200" b="0" strike="noStrike" spc="-1">
              <a:solidFill>
                <a:srgbClr val="000000"/>
              </a:solidFill>
              <a:latin typeface="Arial"/>
            </a:endParaRPr>
          </a:p>
        </p:txBody>
      </p:sp>
      <p:sp>
        <p:nvSpPr>
          <p:cNvPr id="431" name="Google Shape;304;p38"/>
          <p:cNvSpPr/>
          <p:nvPr/>
        </p:nvSpPr>
        <p:spPr>
          <a:xfrm>
            <a:off x="755280" y="2006280"/>
            <a:ext cx="10680840" cy="398268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457200" indent="-355680" algn="just">
              <a:lnSpc>
                <a:spcPct val="100000"/>
              </a:lnSpc>
              <a:buClr>
                <a:srgbClr val="000000"/>
              </a:buClr>
              <a:buFont typeface="Calibri"/>
              <a:buChar char="•"/>
            </a:pPr>
            <a:r>
              <a:rPr lang="it-IT" sz="2000" b="1" strike="noStrike" spc="-1">
                <a:solidFill>
                  <a:schemeClr val="dk1"/>
                </a:solidFill>
                <a:latin typeface="Calibri"/>
                <a:ea typeface="Calibri"/>
              </a:rPr>
              <a:t>Analisi e riflessione sul proprio percorso formativo</a:t>
            </a:r>
            <a:endParaRPr lang="it-IT" sz="2000" b="0" strike="noStrike" spc="-1">
              <a:solidFill>
                <a:srgbClr val="000000"/>
              </a:solidFill>
              <a:latin typeface="Arial"/>
            </a:endParaRPr>
          </a:p>
          <a:p>
            <a:pPr marL="343080" indent="-343080" algn="just">
              <a:lnSpc>
                <a:spcPct val="100000"/>
              </a:lnSpc>
              <a:buClr>
                <a:srgbClr val="000000"/>
              </a:buClr>
              <a:buFont typeface="Calibri"/>
              <a:buChar char="•"/>
            </a:pPr>
            <a:r>
              <a:rPr lang="it-IT" sz="2000" b="1" strike="noStrike" spc="-1">
                <a:solidFill>
                  <a:schemeClr val="dk1"/>
                </a:solidFill>
                <a:latin typeface="Calibri"/>
                <a:ea typeface="Calibri"/>
              </a:rPr>
              <a:t>Elaborazione di un proprio PORTFOLIO professionale per documentare la progettazione, realizzazione e valutazione delle proprie attività didattiche</a:t>
            </a:r>
            <a:endParaRPr lang="it-IT" sz="2000" b="0" strike="noStrike" spc="-1">
              <a:solidFill>
                <a:srgbClr val="000000"/>
              </a:solidFill>
              <a:latin typeface="Arial"/>
            </a:endParaRPr>
          </a:p>
          <a:p>
            <a:pPr marL="343080" indent="-343080" algn="just">
              <a:lnSpc>
                <a:spcPct val="100000"/>
              </a:lnSpc>
              <a:buClr>
                <a:srgbClr val="000000"/>
              </a:buClr>
              <a:buFont typeface="Calibri"/>
              <a:buChar char="•"/>
            </a:pPr>
            <a:r>
              <a:rPr lang="it-IT" sz="2000" b="1" strike="noStrike" spc="-1">
                <a:solidFill>
                  <a:schemeClr val="dk1"/>
                </a:solidFill>
                <a:latin typeface="Calibri"/>
                <a:ea typeface="Calibri"/>
              </a:rPr>
              <a:t>Compilazione di questionari per il monitoraggio delle diverse fasi del percorso formativo</a:t>
            </a:r>
            <a:endParaRPr lang="it-IT" sz="2000" b="0" strike="noStrike" spc="-1">
              <a:solidFill>
                <a:srgbClr val="000000"/>
              </a:solidFill>
              <a:latin typeface="Arial"/>
            </a:endParaRPr>
          </a:p>
          <a:p>
            <a:pPr marL="343080" indent="-343080" algn="just">
              <a:lnSpc>
                <a:spcPct val="100000"/>
              </a:lnSpc>
              <a:buClr>
                <a:srgbClr val="000000"/>
              </a:buClr>
              <a:buFont typeface="Calibri"/>
              <a:buChar char="•"/>
            </a:pPr>
            <a:r>
              <a:rPr lang="it-IT" sz="2000" b="1" strike="noStrike" spc="-1">
                <a:solidFill>
                  <a:schemeClr val="dk1"/>
                </a:solidFill>
                <a:latin typeface="Calibri"/>
                <a:ea typeface="Calibri"/>
              </a:rPr>
              <a:t>Libera ricerca di materiali di studio, risorse didattiche etc.</a:t>
            </a:r>
            <a:endParaRPr lang="it-IT" sz="2000" b="0" strike="noStrike" spc="-1">
              <a:solidFill>
                <a:srgbClr val="000000"/>
              </a:solidFill>
              <a:latin typeface="Arial"/>
            </a:endParaRPr>
          </a:p>
          <a:p>
            <a:pPr algn="just">
              <a:lnSpc>
                <a:spcPct val="100000"/>
              </a:lnSpc>
              <a:tabLst>
                <a:tab pos="0" algn="l"/>
              </a:tabLst>
            </a:pPr>
            <a:r>
              <a:rPr lang="it-IT" sz="2000" b="1" strike="noStrike" spc="-1">
                <a:solidFill>
                  <a:schemeClr val="dk1"/>
                </a:solidFill>
                <a:latin typeface="Calibri"/>
                <a:ea typeface="Calibri"/>
              </a:rPr>
              <a:t>Il portfolio personale deve contenere:</a:t>
            </a:r>
            <a:endParaRPr lang="it-IT" sz="2000" b="0" strike="noStrike" spc="-1">
              <a:solidFill>
                <a:srgbClr val="000000"/>
              </a:solidFill>
              <a:latin typeface="Arial"/>
            </a:endParaRPr>
          </a:p>
          <a:p>
            <a:pPr marL="343080" indent="-343080">
              <a:lnSpc>
                <a:spcPct val="100000"/>
              </a:lnSpc>
              <a:buClr>
                <a:srgbClr val="000000"/>
              </a:buClr>
              <a:buFont typeface="Calibri"/>
              <a:buChar char="•"/>
              <a:tabLst>
                <a:tab pos="0" algn="l"/>
              </a:tabLst>
            </a:pPr>
            <a:r>
              <a:rPr lang="it-IT" sz="2000" b="1" strike="noStrike" spc="-1">
                <a:solidFill>
                  <a:schemeClr val="dk1"/>
                </a:solidFill>
                <a:latin typeface="Calibri"/>
                <a:ea typeface="Calibri"/>
              </a:rPr>
              <a:t>Il proprio curricolo professionale        </a:t>
            </a:r>
            <a:endParaRPr lang="it-IT" sz="2000" b="0" strike="noStrike" spc="-1">
              <a:solidFill>
                <a:srgbClr val="000000"/>
              </a:solidFill>
              <a:latin typeface="Arial"/>
            </a:endParaRPr>
          </a:p>
          <a:p>
            <a:pPr marL="343080" indent="-343080">
              <a:lnSpc>
                <a:spcPct val="100000"/>
              </a:lnSpc>
              <a:buClr>
                <a:srgbClr val="000000"/>
              </a:buClr>
              <a:buFont typeface="Calibri"/>
              <a:buChar char="•"/>
              <a:tabLst>
                <a:tab pos="0" algn="l"/>
              </a:tabLst>
            </a:pPr>
            <a:r>
              <a:rPr lang="it-IT" sz="2000" b="1" strike="noStrike" spc="-1">
                <a:solidFill>
                  <a:schemeClr val="dk1"/>
                </a:solidFill>
                <a:latin typeface="Calibri"/>
                <a:ea typeface="Calibri"/>
              </a:rPr>
              <a:t>Il proprio bilancio delle competenze  iniziali</a:t>
            </a:r>
            <a:endParaRPr lang="it-IT" sz="2000" b="0" strike="noStrike" spc="-1">
              <a:solidFill>
                <a:srgbClr val="000000"/>
              </a:solidFill>
              <a:latin typeface="Arial"/>
            </a:endParaRPr>
          </a:p>
          <a:p>
            <a:pPr marL="343080" indent="-343080">
              <a:lnSpc>
                <a:spcPct val="100000"/>
              </a:lnSpc>
              <a:buClr>
                <a:srgbClr val="000000"/>
              </a:buClr>
              <a:buFont typeface="Calibri"/>
              <a:buChar char="•"/>
              <a:tabLst>
                <a:tab pos="0" algn="l"/>
              </a:tabLst>
            </a:pPr>
            <a:r>
              <a:rPr lang="it-IT" sz="2000" b="1" strike="noStrike" spc="-1">
                <a:solidFill>
                  <a:schemeClr val="dk1"/>
                </a:solidFill>
                <a:latin typeface="Calibri"/>
                <a:ea typeface="Calibri"/>
              </a:rPr>
              <a:t>La documentazione della progettazione, dello svolgimento e della verifica della propria azione didattica (laboratori/visite – Attività didattica 1/Attività didattica 2)</a:t>
            </a:r>
            <a:endParaRPr lang="it-IT" sz="2000" b="0" strike="noStrike" spc="-1">
              <a:solidFill>
                <a:srgbClr val="000000"/>
              </a:solidFill>
              <a:latin typeface="Arial"/>
            </a:endParaRPr>
          </a:p>
          <a:p>
            <a:pPr marL="343080" indent="-343080">
              <a:lnSpc>
                <a:spcPct val="100000"/>
              </a:lnSpc>
              <a:buClr>
                <a:srgbClr val="000000"/>
              </a:buClr>
              <a:buFont typeface="Calibri"/>
              <a:buChar char="•"/>
              <a:tabLst>
                <a:tab pos="0" algn="l"/>
              </a:tabLst>
            </a:pPr>
            <a:r>
              <a:rPr lang="it-IT" sz="2000" b="1" strike="noStrike" spc="-1">
                <a:solidFill>
                  <a:schemeClr val="dk1"/>
                </a:solidFill>
                <a:latin typeface="Calibri"/>
                <a:ea typeface="Calibri"/>
              </a:rPr>
              <a:t>Il proprio bilancio conclusivo del periodo di formazione e la previsione di un Piano di sviluppo professionale</a:t>
            </a:r>
            <a:endParaRPr lang="it-IT" sz="2000" b="0" strike="noStrike" spc="-1">
              <a:solidFill>
                <a:srgbClr val="000000"/>
              </a:solidFill>
              <a:latin typeface="Arial"/>
            </a:endParaRPr>
          </a:p>
          <a:p>
            <a:pPr algn="just">
              <a:lnSpc>
                <a:spcPct val="100000"/>
              </a:lnSpc>
              <a:tabLst>
                <a:tab pos="0" algn="l"/>
              </a:tabLst>
            </a:pPr>
            <a:endParaRPr lang="it-IT" sz="2000" b="0" strike="noStrike" spc="-1">
              <a:solidFill>
                <a:srgbClr val="000000"/>
              </a:solidFill>
              <a:latin typeface="Arial"/>
            </a:endParaRPr>
          </a:p>
          <a:p>
            <a:pPr marL="343080" indent="-216000" algn="just">
              <a:lnSpc>
                <a:spcPct val="100000"/>
              </a:lnSpc>
              <a:tabLst>
                <a:tab pos="0" algn="l"/>
              </a:tabLst>
            </a:pPr>
            <a:r>
              <a:rPr lang="it-IT" sz="2000" b="1" i="1" strike="noStrike" spc="-1">
                <a:solidFill>
                  <a:schemeClr val="dk1"/>
                </a:solidFill>
                <a:latin typeface="Garamond"/>
                <a:ea typeface="Garamond"/>
              </a:rPr>
              <a:t>									</a:t>
            </a:r>
            <a:endParaRPr lang="it-IT" sz="20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1400">
        <p:fade thruBlk="true"/>
      </p:transition>
    </mc:Choice>
    <mc:Fallback>
      <p:transition spd="slow">
        <p:fade thruBlk="1"/>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000" b="1" strike="noStrike" spc="-1">
                <a:solidFill>
                  <a:schemeClr val="dk1"/>
                </a:solidFill>
                <a:latin typeface="Calibri"/>
                <a:ea typeface="Calibri"/>
              </a:rPr>
              <a:t>AZIONI SPECIFICHE DEL DIRIGENTE SCOLASTICO</a:t>
            </a:r>
            <a:endParaRPr lang="it-IT" sz="3000" b="0" strike="noStrike" spc="-1">
              <a:solidFill>
                <a:srgbClr val="000000"/>
              </a:solidFill>
              <a:latin typeface="Arial"/>
            </a:endParaRPr>
          </a:p>
        </p:txBody>
      </p:sp>
      <p:sp>
        <p:nvSpPr>
          <p:cNvPr id="433" name="Google Shape;316;p40"/>
          <p:cNvSpPr/>
          <p:nvPr/>
        </p:nvSpPr>
        <p:spPr>
          <a:xfrm>
            <a:off x="1295280" y="2033640"/>
            <a:ext cx="9600840" cy="39830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ctr">
              <a:lnSpc>
                <a:spcPct val="100000"/>
              </a:lnSpc>
              <a:tabLst>
                <a:tab pos="0" algn="l"/>
              </a:tabLst>
            </a:pPr>
            <a:r>
              <a:rPr lang="it-IT" sz="2100" b="1" strike="noStrike" spc="-1">
                <a:solidFill>
                  <a:schemeClr val="dk1"/>
                </a:solidFill>
                <a:latin typeface="Calibri"/>
                <a:ea typeface="Calibri"/>
              </a:rPr>
              <a:t>Mette a disposizione del docente neo-assunto:</a:t>
            </a:r>
            <a:endParaRPr lang="it-IT" sz="2100" b="0" strike="noStrike" spc="-1">
              <a:solidFill>
                <a:srgbClr val="000000"/>
              </a:solidFill>
              <a:latin typeface="Arial"/>
            </a:endParaRPr>
          </a:p>
          <a:p>
            <a:pPr algn="ctr">
              <a:lnSpc>
                <a:spcPct val="100000"/>
              </a:lnSpc>
              <a:tabLst>
                <a:tab pos="0" algn="l"/>
              </a:tabLst>
            </a:pPr>
            <a:endParaRPr lang="it-IT" sz="20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000" b="0" strike="noStrike" spc="-1">
                <a:solidFill>
                  <a:schemeClr val="dk1"/>
                </a:solidFill>
                <a:latin typeface="Calibri"/>
                <a:ea typeface="Calibri"/>
              </a:rPr>
              <a:t>Il Piano Triennale dell’Offerta Formativa e tutti i documenti fondamentali della scuola;</a:t>
            </a:r>
            <a:endParaRPr lang="it-IT" sz="20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000" b="0" strike="noStrike" spc="-1">
                <a:solidFill>
                  <a:schemeClr val="dk1"/>
                </a:solidFill>
                <a:latin typeface="Calibri"/>
                <a:ea typeface="Calibri"/>
              </a:rPr>
              <a:t>Tutta la documentazione necessaria relativa alle classi, agli insegnamenti e ai corsi di sua pertinenza per redigere la propria programmazione annuale;</a:t>
            </a:r>
            <a:endParaRPr lang="it-IT" sz="20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000" b="0" strike="noStrike" spc="-1">
                <a:solidFill>
                  <a:schemeClr val="dk1"/>
                </a:solidFill>
                <a:latin typeface="Calibri"/>
                <a:ea typeface="Calibri"/>
              </a:rPr>
              <a:t>Elabora in collaborazione con il tutor il PATTO DI SVILUPPO PROFESSIONALE del docente neo-immesso in ruolo;</a:t>
            </a:r>
            <a:endParaRPr lang="it-IT" sz="20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000" b="0" strike="noStrike" spc="-1">
                <a:solidFill>
                  <a:schemeClr val="dk1"/>
                </a:solidFill>
                <a:latin typeface="Calibri"/>
                <a:ea typeface="Calibri"/>
              </a:rPr>
              <a:t>Visita le classi del docente neo assunto;</a:t>
            </a:r>
            <a:endParaRPr lang="it-IT" sz="2000" b="0" strike="noStrike" spc="-1">
              <a:solidFill>
                <a:srgbClr val="000000"/>
              </a:solidFill>
              <a:latin typeface="Arial"/>
            </a:endParaRPr>
          </a:p>
          <a:p>
            <a:pPr marL="457200" algn="just">
              <a:lnSpc>
                <a:spcPct val="100000"/>
              </a:lnSpc>
              <a:tabLst>
                <a:tab pos="0" algn="l"/>
              </a:tabLst>
            </a:pPr>
            <a:endParaRPr lang="it-IT" sz="2000" b="0" strike="noStrike" spc="-1">
              <a:solidFill>
                <a:srgbClr val="000000"/>
              </a:solidFill>
              <a:latin typeface="Arial"/>
            </a:endParaRPr>
          </a:p>
          <a:p>
            <a:pPr algn="just">
              <a:lnSpc>
                <a:spcPct val="100000"/>
              </a:lnSpc>
              <a:tabLst>
                <a:tab pos="0" algn="l"/>
              </a:tabLst>
            </a:pPr>
            <a:r>
              <a:rPr lang="it-IT" sz="2000" b="0" strike="noStrike" spc="-1">
                <a:solidFill>
                  <a:schemeClr val="dk1"/>
                </a:solidFill>
                <a:latin typeface="Calibri"/>
                <a:ea typeface="Calibri"/>
              </a:rPr>
              <a:t>Al termine dell’anno di formazione presenta una relazione per ogni docente neo assunto con ogni documentazione ed evidenza necessari per formulare il parere finale.</a:t>
            </a:r>
            <a:endParaRPr lang="it-IT" sz="2000" b="0" strike="noStrike" spc="-1">
              <a:solidFill>
                <a:srgbClr val="000000"/>
              </a:solidFill>
              <a:latin typeface="Arial"/>
            </a:endParaRPr>
          </a:p>
          <a:p>
            <a:pPr algn="just">
              <a:lnSpc>
                <a:spcPct val="100000"/>
              </a:lnSpc>
              <a:tabLst>
                <a:tab pos="0" algn="l"/>
              </a:tabLst>
            </a:pPr>
            <a:r>
              <a:rPr lang="it-IT" sz="2000" b="0" strike="noStrike" spc="-1">
                <a:solidFill>
                  <a:schemeClr val="dk1"/>
                </a:solidFill>
                <a:latin typeface="Calibri"/>
                <a:ea typeface="Calibri"/>
              </a:rPr>
              <a:t>Infine convoca il Comitato di valutazione per l’espressione del parere.</a:t>
            </a:r>
            <a:endParaRPr lang="it-IT" sz="2000" b="0" strike="noStrike" spc="-1">
              <a:solidFill>
                <a:srgbClr val="000000"/>
              </a:solidFill>
              <a:latin typeface="Arial"/>
            </a:endParaRPr>
          </a:p>
          <a:p>
            <a:pPr algn="just">
              <a:lnSpc>
                <a:spcPct val="100000"/>
              </a:lnSpc>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3000">
        <p:fade thruBlk="true"/>
      </p:transition>
    </mc:Choice>
    <mc:Fallback>
      <p:transition spd="slow">
        <p:fade thruBlk="1"/>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PlaceHolder 1"/>
          <p:cNvSpPr>
            <a:spLocks noGrp="1"/>
          </p:cNvSpPr>
          <p:nvPr>
            <p:ph type="title"/>
          </p:nvPr>
        </p:nvSpPr>
        <p:spPr>
          <a:xfrm>
            <a:off x="1407600" y="776520"/>
            <a:ext cx="9600840" cy="1303560"/>
          </a:xfrm>
          <a:prstGeom prst="rect">
            <a:avLst/>
          </a:prstGeom>
          <a:noFill/>
          <a:ln w="0">
            <a:noFill/>
          </a:ln>
        </p:spPr>
        <p:txBody>
          <a:bodyPr anchor="ctr">
            <a:normAutofit/>
          </a:bodyPr>
          <a:lstStyle/>
          <a:p>
            <a:pPr indent="0" algn="ctr">
              <a:lnSpc>
                <a:spcPct val="100000"/>
              </a:lnSpc>
              <a:buNone/>
              <a:tabLst>
                <a:tab pos="0" algn="l"/>
              </a:tabLst>
            </a:pPr>
            <a:r>
              <a:rPr lang="it-IT" sz="3600" b="1" strike="noStrike" spc="-1">
                <a:solidFill>
                  <a:schemeClr val="accent1"/>
                </a:solidFill>
                <a:latin typeface="Calibri"/>
                <a:ea typeface="Calibri"/>
              </a:rPr>
              <a:t>Principali fonti normative</a:t>
            </a:r>
            <a:endParaRPr lang="it-IT" sz="3600" b="0" strike="noStrike" spc="-1">
              <a:solidFill>
                <a:srgbClr val="000000"/>
              </a:solidFill>
              <a:latin typeface="Arial"/>
            </a:endParaRPr>
          </a:p>
        </p:txBody>
      </p:sp>
      <p:sp>
        <p:nvSpPr>
          <p:cNvPr id="387" name="PlaceHolder 2"/>
          <p:cNvSpPr>
            <a:spLocks noGrp="1"/>
          </p:cNvSpPr>
          <p:nvPr>
            <p:ph/>
          </p:nvPr>
        </p:nvSpPr>
        <p:spPr>
          <a:xfrm>
            <a:off x="1295280" y="2080440"/>
            <a:ext cx="9600840" cy="4000680"/>
          </a:xfrm>
          <a:prstGeom prst="rect">
            <a:avLst/>
          </a:prstGeom>
          <a:noFill/>
          <a:ln w="0">
            <a:noFill/>
          </a:ln>
        </p:spPr>
        <p:txBody>
          <a:bodyPr anchor="t">
            <a:noAutofit/>
          </a:bodyPr>
          <a:lstStyle/>
          <a:p>
            <a:pPr marL="285840" indent="-277920">
              <a:lnSpc>
                <a:spcPct val="100000"/>
              </a:lnSpc>
              <a:buClr>
                <a:srgbClr val="90C226"/>
              </a:buClr>
              <a:buFont typeface="Calibri"/>
              <a:buChar char="•"/>
            </a:pPr>
            <a:r>
              <a:rPr lang="it-IT" sz="1750" b="1" i="1" strike="noStrike" spc="-1" dirty="0">
                <a:solidFill>
                  <a:srgbClr val="3F3F3F"/>
                </a:solidFill>
                <a:latin typeface="Calibri"/>
                <a:ea typeface="Calibri"/>
              </a:rPr>
              <a:t>Legge 107/2015;</a:t>
            </a:r>
            <a:endParaRPr lang="it-IT" sz="175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750" b="1" i="1" strike="noStrike" spc="-1" dirty="0">
                <a:solidFill>
                  <a:srgbClr val="3F3F3F"/>
                </a:solidFill>
                <a:latin typeface="Calibri"/>
                <a:ea typeface="Calibri"/>
              </a:rPr>
              <a:t>D.M. 850/2015;</a:t>
            </a:r>
            <a:endParaRPr lang="it-IT" sz="175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620" b="1" i="1" strike="noStrike" spc="-1" dirty="0">
                <a:solidFill>
                  <a:srgbClr val="3F3F3F"/>
                </a:solidFill>
                <a:latin typeface="Calibri"/>
                <a:ea typeface="Calibri"/>
              </a:rPr>
              <a:t>D.M. 226 del 16/08/2022;</a:t>
            </a:r>
            <a:endParaRPr lang="it-IT" sz="1620" b="0" strike="noStrike" spc="-1" dirty="0">
              <a:solidFill>
                <a:srgbClr val="000000"/>
              </a:solidFill>
              <a:latin typeface="Arial"/>
            </a:endParaRPr>
          </a:p>
          <a:p>
            <a:pPr marL="285840" indent="-261000">
              <a:lnSpc>
                <a:spcPct val="100000"/>
              </a:lnSpc>
              <a:spcBef>
                <a:spcPts val="950"/>
              </a:spcBef>
              <a:buClr>
                <a:srgbClr val="90C226"/>
              </a:buClr>
              <a:buFont typeface="Calibri"/>
              <a:buChar char="•"/>
            </a:pPr>
            <a:r>
              <a:rPr lang="it-IT" sz="1620" b="1" i="1" strike="noStrike" spc="-1" dirty="0">
                <a:solidFill>
                  <a:srgbClr val="3F3F3F"/>
                </a:solidFill>
                <a:latin typeface="Calibri"/>
                <a:ea typeface="Calibri"/>
              </a:rPr>
              <a:t>Nota </a:t>
            </a:r>
            <a:r>
              <a:rPr lang="it-IT" sz="1620" b="1" i="1" strike="noStrike" spc="-1" dirty="0" err="1">
                <a:solidFill>
                  <a:srgbClr val="3F3F3F"/>
                </a:solidFill>
                <a:latin typeface="Calibri"/>
                <a:ea typeface="Calibri"/>
              </a:rPr>
              <a:t>MI</a:t>
            </a:r>
            <a:r>
              <a:rPr lang="it-IT" sz="1620" b="1" i="1" strike="noStrike" spc="-1" dirty="0">
                <a:solidFill>
                  <a:srgbClr val="3F3F3F"/>
                </a:solidFill>
                <a:latin typeface="Calibri"/>
                <a:ea typeface="Calibri"/>
              </a:rPr>
              <a:t> 30998 del 25/08/2022</a:t>
            </a:r>
            <a:endParaRPr lang="it-IT" sz="1620" b="0" strike="noStrike" spc="-1" dirty="0">
              <a:solidFill>
                <a:srgbClr val="000000"/>
              </a:solidFill>
              <a:latin typeface="Arial"/>
            </a:endParaRPr>
          </a:p>
          <a:p>
            <a:pPr marL="285840" indent="-261000">
              <a:lnSpc>
                <a:spcPct val="100000"/>
              </a:lnSpc>
              <a:spcBef>
                <a:spcPts val="950"/>
              </a:spcBef>
              <a:buClr>
                <a:srgbClr val="90C226"/>
              </a:buClr>
              <a:buFont typeface="Calibri"/>
              <a:buChar char="•"/>
            </a:pPr>
            <a:r>
              <a:rPr lang="it-IT" sz="1620" b="1" i="1" strike="noStrike" spc="-1" dirty="0">
                <a:solidFill>
                  <a:srgbClr val="3F3F3F"/>
                </a:solidFill>
                <a:latin typeface="Calibri"/>
                <a:ea typeface="Calibri"/>
              </a:rPr>
              <a:t>Nota USRL </a:t>
            </a:r>
            <a:r>
              <a:rPr lang="it-IT" sz="1620" b="1" i="1" strike="noStrike" spc="-1" dirty="0" err="1">
                <a:solidFill>
                  <a:srgbClr val="3F3F3F"/>
                </a:solidFill>
                <a:latin typeface="Calibri"/>
                <a:ea typeface="Calibri"/>
              </a:rPr>
              <a:t>prot</a:t>
            </a:r>
            <a:r>
              <a:rPr lang="it-IT" sz="1620" b="1" i="1" strike="noStrike" spc="-1" dirty="0">
                <a:solidFill>
                  <a:srgbClr val="3F3F3F"/>
                </a:solidFill>
                <a:latin typeface="Calibri"/>
                <a:ea typeface="Calibri"/>
              </a:rPr>
              <a:t>.45834 del 18/11/2022 con allegati</a:t>
            </a:r>
            <a:endParaRPr lang="it-IT" sz="162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750" b="1" i="1" strike="noStrike" spc="-1" dirty="0">
                <a:solidFill>
                  <a:srgbClr val="3F3F3F"/>
                </a:solidFill>
                <a:latin typeface="Calibri"/>
                <a:ea typeface="Calibri"/>
              </a:rPr>
              <a:t>Agenda 2030 per lo sviluppo sostenibile approvata dall’Assemblea Generale delle Nazioni Unite – settembre 2015;</a:t>
            </a:r>
            <a:endParaRPr lang="it-IT" sz="175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750" b="1" i="1" strike="noStrike" spc="-1" dirty="0">
                <a:solidFill>
                  <a:srgbClr val="3F3F3F"/>
                </a:solidFill>
                <a:latin typeface="Calibri"/>
                <a:ea typeface="Calibri"/>
              </a:rPr>
              <a:t>Documento «Scenario 6: </a:t>
            </a:r>
            <a:r>
              <a:rPr lang="it-IT" sz="1750" b="1" i="1" strike="noStrike" spc="-1" dirty="0" err="1">
                <a:solidFill>
                  <a:srgbClr val="3F3F3F"/>
                </a:solidFill>
                <a:latin typeface="Calibri"/>
                <a:ea typeface="Calibri"/>
              </a:rPr>
              <a:t>Substainable</a:t>
            </a:r>
            <a:r>
              <a:rPr lang="it-IT" sz="1750" b="1" i="1" strike="noStrike" spc="-1" dirty="0">
                <a:solidFill>
                  <a:srgbClr val="3F3F3F"/>
                </a:solidFill>
                <a:latin typeface="Calibri"/>
                <a:ea typeface="Calibri"/>
              </a:rPr>
              <a:t> </a:t>
            </a:r>
            <a:r>
              <a:rPr lang="it-IT" sz="1750" b="1" i="1" strike="noStrike" spc="-1" dirty="0" err="1">
                <a:solidFill>
                  <a:srgbClr val="3F3F3F"/>
                </a:solidFill>
                <a:latin typeface="Calibri"/>
                <a:ea typeface="Calibri"/>
              </a:rPr>
              <a:t>Europe</a:t>
            </a:r>
            <a:r>
              <a:rPr lang="it-IT" sz="1750" b="1" i="1" strike="noStrike" spc="-1" dirty="0">
                <a:solidFill>
                  <a:srgbClr val="3F3F3F"/>
                </a:solidFill>
                <a:latin typeface="Calibri"/>
                <a:ea typeface="Calibri"/>
              </a:rPr>
              <a:t> </a:t>
            </a:r>
            <a:r>
              <a:rPr lang="it-IT" sz="1750" b="1" i="1" strike="noStrike" spc="-1" dirty="0" err="1">
                <a:solidFill>
                  <a:srgbClr val="3F3F3F"/>
                </a:solidFill>
                <a:latin typeface="Calibri"/>
                <a:ea typeface="Calibri"/>
              </a:rPr>
              <a:t>for</a:t>
            </a:r>
            <a:r>
              <a:rPr lang="it-IT" sz="1750" b="1" i="1" strike="noStrike" spc="-1" dirty="0">
                <a:solidFill>
                  <a:srgbClr val="3F3F3F"/>
                </a:solidFill>
                <a:latin typeface="Calibri"/>
                <a:ea typeface="Calibri"/>
              </a:rPr>
              <a:t> </a:t>
            </a:r>
            <a:r>
              <a:rPr lang="it-IT" sz="1750" b="1" i="1" strike="noStrike" spc="-1" dirty="0" err="1">
                <a:solidFill>
                  <a:srgbClr val="3F3F3F"/>
                </a:solidFill>
                <a:latin typeface="Calibri"/>
                <a:ea typeface="Calibri"/>
              </a:rPr>
              <a:t>its</a:t>
            </a:r>
            <a:r>
              <a:rPr lang="it-IT" sz="1750" b="1" i="1" strike="noStrike" spc="-1" dirty="0">
                <a:solidFill>
                  <a:srgbClr val="3F3F3F"/>
                </a:solidFill>
                <a:latin typeface="Calibri"/>
                <a:ea typeface="Calibri"/>
              </a:rPr>
              <a:t> </a:t>
            </a:r>
            <a:r>
              <a:rPr lang="it-IT" sz="1750" b="1" i="1" strike="noStrike" spc="-1" dirty="0" err="1">
                <a:solidFill>
                  <a:srgbClr val="3F3F3F"/>
                </a:solidFill>
                <a:latin typeface="Calibri"/>
                <a:ea typeface="Calibri"/>
              </a:rPr>
              <a:t>Citizen’s</a:t>
            </a:r>
            <a:r>
              <a:rPr lang="it-IT" sz="1750" b="1" i="1" strike="noStrike" spc="-1" dirty="0">
                <a:solidFill>
                  <a:srgbClr val="3F3F3F"/>
                </a:solidFill>
                <a:latin typeface="Calibri"/>
                <a:ea typeface="Calibri"/>
              </a:rPr>
              <a:t>» – 22/06/2017;</a:t>
            </a:r>
            <a:endParaRPr lang="it-IT" sz="175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750" b="1" i="1" strike="noStrike" spc="-1" dirty="0">
                <a:solidFill>
                  <a:srgbClr val="3F3F3F"/>
                </a:solidFill>
                <a:latin typeface="Calibri"/>
                <a:ea typeface="Calibri"/>
              </a:rPr>
              <a:t>Protocollo d’intesa MIUR – </a:t>
            </a:r>
            <a:r>
              <a:rPr lang="it-IT" sz="1750" b="1" i="1" strike="noStrike" spc="-1" dirty="0" err="1">
                <a:solidFill>
                  <a:srgbClr val="3F3F3F"/>
                </a:solidFill>
                <a:latin typeface="Calibri"/>
                <a:ea typeface="Calibri"/>
              </a:rPr>
              <a:t>ASviS</a:t>
            </a:r>
            <a:r>
              <a:rPr lang="it-IT" sz="1750" b="1" i="1" strike="noStrike" spc="-1" dirty="0">
                <a:solidFill>
                  <a:srgbClr val="3F3F3F"/>
                </a:solidFill>
                <a:latin typeface="Calibri"/>
                <a:ea typeface="Calibri"/>
              </a:rPr>
              <a:t> (Alleanza italiana per lo sviluppo sostenibile) 06/12/2016 – </a:t>
            </a:r>
            <a:r>
              <a:rPr lang="it-IT" sz="1750" b="1" i="1" strike="noStrike" spc="-1" dirty="0" err="1">
                <a:solidFill>
                  <a:srgbClr val="3F3F3F"/>
                </a:solidFill>
                <a:latin typeface="Calibri"/>
                <a:ea typeface="Calibri"/>
              </a:rPr>
              <a:t>prot</a:t>
            </a:r>
            <a:r>
              <a:rPr lang="it-IT" sz="1750" b="1" i="1" strike="noStrike" spc="-1" dirty="0">
                <a:solidFill>
                  <a:srgbClr val="3F3F3F"/>
                </a:solidFill>
                <a:latin typeface="Calibri"/>
                <a:ea typeface="Calibri"/>
              </a:rPr>
              <a:t>. 3397.</a:t>
            </a:r>
            <a:endParaRPr lang="it-IT" sz="1750" b="0" strike="noStrike" spc="-1" dirty="0">
              <a:solidFill>
                <a:srgbClr val="000000"/>
              </a:solidFill>
              <a:latin typeface="Arial"/>
            </a:endParaRPr>
          </a:p>
          <a:p>
            <a:pPr marL="285840" indent="-277920">
              <a:lnSpc>
                <a:spcPct val="100000"/>
              </a:lnSpc>
              <a:spcBef>
                <a:spcPts val="950"/>
              </a:spcBef>
              <a:buClr>
                <a:srgbClr val="90C226"/>
              </a:buClr>
              <a:buFont typeface="Calibri"/>
              <a:buChar char="•"/>
            </a:pPr>
            <a:r>
              <a:rPr lang="it-IT" sz="1750" b="1" u="sng" strike="noStrike" spc="-1" dirty="0">
                <a:solidFill>
                  <a:srgbClr val="3F3F3F"/>
                </a:solidFill>
                <a:uFillTx/>
                <a:latin typeface="Calibri"/>
                <a:ea typeface="Calibri"/>
              </a:rPr>
              <a:t>Seguiranno note MIM e USR relative </a:t>
            </a:r>
            <a:r>
              <a:rPr lang="it-IT" sz="1750" b="1" u="sng" strike="noStrike" spc="-1" dirty="0" smtClean="0">
                <a:solidFill>
                  <a:srgbClr val="3F3F3F"/>
                </a:solidFill>
                <a:uFillTx/>
                <a:latin typeface="Calibri"/>
                <a:ea typeface="Calibri"/>
              </a:rPr>
              <a:t>all’a.s</a:t>
            </a:r>
            <a:r>
              <a:rPr lang="it-IT" sz="1750" b="1" u="sng" strike="noStrike" spc="-1" dirty="0" err="1" smtClean="0">
                <a:solidFill>
                  <a:srgbClr val="3F3F3F"/>
                </a:solidFill>
                <a:uFillTx/>
                <a:latin typeface="Calibri"/>
                <a:ea typeface="Calibri"/>
              </a:rPr>
              <a:t>.202</a:t>
            </a:r>
            <a:r>
              <a:rPr lang="it-IT" sz="1750" b="1" u="sng" spc="-1" dirty="0" smtClean="0">
                <a:solidFill>
                  <a:srgbClr val="3F3F3F"/>
                </a:solidFill>
                <a:latin typeface="Calibri"/>
                <a:ea typeface="Calibri"/>
              </a:rPr>
              <a:t>4</a:t>
            </a:r>
            <a:r>
              <a:rPr lang="it-IT" sz="1750" b="1" u="sng" strike="noStrike" spc="-1" dirty="0" smtClean="0">
                <a:solidFill>
                  <a:srgbClr val="3F3F3F"/>
                </a:solidFill>
                <a:uFillTx/>
                <a:latin typeface="Calibri"/>
                <a:ea typeface="Calibri"/>
              </a:rPr>
              <a:t>-2025</a:t>
            </a:r>
            <a:endParaRPr lang="it-IT" sz="1750" b="0" strike="noStrike" spc="-1" dirty="0">
              <a:solidFill>
                <a:srgbClr val="000000"/>
              </a:solidFill>
              <a:latin typeface="Arial"/>
            </a:endParaRPr>
          </a:p>
          <a:p>
            <a:pPr indent="0">
              <a:lnSpc>
                <a:spcPct val="100000"/>
              </a:lnSpc>
              <a:spcBef>
                <a:spcPts val="950"/>
              </a:spcBef>
              <a:buNone/>
            </a:pPr>
            <a:endParaRPr lang="it-IT" sz="1620" b="0" strike="noStrike" spc="-1" dirty="0">
              <a:solidFill>
                <a:srgbClr val="000000"/>
              </a:solidFill>
              <a:latin typeface="Arial"/>
            </a:endParaRPr>
          </a:p>
          <a:p>
            <a:pPr marL="285840" indent="0">
              <a:lnSpc>
                <a:spcPct val="100000"/>
              </a:lnSpc>
              <a:spcBef>
                <a:spcPts val="901"/>
              </a:spcBef>
              <a:buNone/>
              <a:tabLst>
                <a:tab pos="0" algn="l"/>
              </a:tabLst>
            </a:pPr>
            <a:endParaRPr lang="it-IT" sz="690" b="0" strike="noStrike" spc="-1" dirty="0">
              <a:solidFill>
                <a:srgbClr val="000000"/>
              </a:solidFill>
              <a:latin typeface="Arial"/>
            </a:endParaRPr>
          </a:p>
          <a:p>
            <a:pPr marL="285840" indent="0">
              <a:lnSpc>
                <a:spcPct val="100000"/>
              </a:lnSpc>
              <a:spcBef>
                <a:spcPts val="901"/>
              </a:spcBef>
              <a:buNone/>
              <a:tabLst>
                <a:tab pos="0" algn="l"/>
              </a:tabLst>
            </a:pPr>
            <a:endParaRPr lang="it-IT" sz="690" b="0" strike="noStrike" spc="-1" dirty="0">
              <a:solidFill>
                <a:srgbClr val="000000"/>
              </a:solidFill>
              <a:latin typeface="Arial"/>
            </a:endParaRPr>
          </a:p>
        </p:txBody>
      </p:sp>
    </p:spTree>
  </p:cSld>
  <p:clrMapOvr>
    <a:masterClrMapping/>
  </p:clrMapOvr>
  <p:transition spd="slow">
    <p:push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200" b="1" strike="noStrike" spc="-1">
                <a:solidFill>
                  <a:schemeClr val="dk1"/>
                </a:solidFill>
                <a:latin typeface="Calibri"/>
                <a:ea typeface="Calibri"/>
              </a:rPr>
              <a:t>Il Comitato di valutazione </a:t>
            </a:r>
            <a:endParaRPr lang="it-IT" sz="3200" b="0" strike="noStrike" spc="-1">
              <a:solidFill>
                <a:srgbClr val="000000"/>
              </a:solidFill>
              <a:latin typeface="Arial"/>
            </a:endParaRPr>
          </a:p>
        </p:txBody>
      </p:sp>
      <p:sp>
        <p:nvSpPr>
          <p:cNvPr id="435" name="Google Shape;323;p41"/>
          <p:cNvSpPr/>
          <p:nvPr/>
        </p:nvSpPr>
        <p:spPr>
          <a:xfrm>
            <a:off x="808560" y="2471400"/>
            <a:ext cx="10575000" cy="378540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343080" indent="-343080" algn="just">
              <a:lnSpc>
                <a:spcPct val="100000"/>
              </a:lnSpc>
              <a:buClr>
                <a:srgbClr val="000000"/>
              </a:buClr>
              <a:buFont typeface="Calibri"/>
              <a:buChar char="•"/>
            </a:pPr>
            <a:r>
              <a:rPr lang="it-IT" sz="1600" b="1" strike="noStrike" spc="-1">
                <a:solidFill>
                  <a:schemeClr val="dk1"/>
                </a:solidFill>
                <a:latin typeface="Calibri"/>
                <a:ea typeface="Calibri"/>
              </a:rPr>
              <a:t>Presieduto dal Dirigente scolastico</a:t>
            </a:r>
            <a:endParaRPr lang="it-IT" sz="1600" b="0" strike="noStrike" spc="-1">
              <a:solidFill>
                <a:srgbClr val="000000"/>
              </a:solidFill>
              <a:latin typeface="Arial"/>
            </a:endParaRPr>
          </a:p>
          <a:p>
            <a:pPr marL="343080" indent="-343080" algn="just">
              <a:lnSpc>
                <a:spcPct val="100000"/>
              </a:lnSpc>
              <a:buClr>
                <a:srgbClr val="000000"/>
              </a:buClr>
              <a:buFont typeface="Calibri"/>
              <a:buChar char="•"/>
            </a:pPr>
            <a:r>
              <a:rPr lang="it-IT" sz="1600" b="1" strike="noStrike" spc="-1">
                <a:solidFill>
                  <a:schemeClr val="dk1"/>
                </a:solidFill>
                <a:latin typeface="Calibri"/>
                <a:ea typeface="Calibri"/>
              </a:rPr>
              <a:t>composto da tre docenti dell’istituzione scolastica, di cui due scelti dal collegio dei docenti e uno dal consiglio di istituto</a:t>
            </a:r>
            <a:endParaRPr lang="it-IT" sz="1600" b="0" strike="noStrike" spc="-1">
              <a:solidFill>
                <a:srgbClr val="000000"/>
              </a:solidFill>
              <a:latin typeface="Arial"/>
            </a:endParaRPr>
          </a:p>
          <a:p>
            <a:pPr marL="343080" indent="-343080" algn="just">
              <a:lnSpc>
                <a:spcPct val="100000"/>
              </a:lnSpc>
              <a:buClr>
                <a:srgbClr val="000000"/>
              </a:buClr>
              <a:buFont typeface="Calibri"/>
              <a:buChar char="•"/>
            </a:pPr>
            <a:r>
              <a:rPr lang="it-IT" sz="1600" b="1" strike="noStrike" spc="-1">
                <a:solidFill>
                  <a:schemeClr val="dk1"/>
                </a:solidFill>
                <a:latin typeface="Calibri"/>
                <a:ea typeface="Calibri"/>
              </a:rPr>
              <a:t>si integra con la partecipazione del docente cui sono affidate le funzioni di tutor</a:t>
            </a:r>
            <a:endParaRPr lang="it-IT" sz="1600" b="0" strike="noStrike" spc="-1">
              <a:solidFill>
                <a:srgbClr val="000000"/>
              </a:solidFill>
              <a:latin typeface="Arial"/>
            </a:endParaRPr>
          </a:p>
          <a:p>
            <a:pPr algn="just">
              <a:lnSpc>
                <a:spcPct val="100000"/>
              </a:lnSpc>
              <a:tabLst>
                <a:tab pos="0" algn="l"/>
              </a:tabLst>
            </a:pPr>
            <a:r>
              <a:rPr lang="it-IT" sz="1600" b="1" strike="noStrike" spc="-1">
                <a:solidFill>
                  <a:schemeClr val="dk1"/>
                </a:solidFill>
                <a:latin typeface="Calibri"/>
                <a:ea typeface="Calibri"/>
              </a:rPr>
              <a:t>Il parere del Comitato è obbligatorio ma non vincolante. Il Dirigente scolastico può discostarsi con atto motivato.</a:t>
            </a:r>
            <a:r>
              <a:rPr lang="it-IT" sz="1600" b="0" strike="noStrike" spc="-1">
                <a:solidFill>
                  <a:schemeClr val="dk1"/>
                </a:solidFill>
                <a:latin typeface="Calibri"/>
                <a:ea typeface="Calibri"/>
              </a:rPr>
              <a:t> </a:t>
            </a:r>
            <a:endParaRPr lang="it-IT" sz="1600" b="0" strike="noStrike" spc="-1">
              <a:solidFill>
                <a:srgbClr val="000000"/>
              </a:solidFill>
              <a:latin typeface="Arial"/>
            </a:endParaRPr>
          </a:p>
          <a:p>
            <a:pPr algn="just">
              <a:lnSpc>
                <a:spcPct val="100000"/>
              </a:lnSpc>
              <a:tabLst>
                <a:tab pos="0" algn="l"/>
              </a:tabLst>
            </a:pPr>
            <a:r>
              <a:rPr lang="it-IT" sz="1600" b="1" strike="noStrike" spc="-1">
                <a:solidFill>
                  <a:schemeClr val="dk1"/>
                </a:solidFill>
                <a:latin typeface="Calibri"/>
                <a:ea typeface="Calibri"/>
              </a:rPr>
              <a:t>Il Comitato di valutazione dovrà esaminare il dossier generato con INDIRE: il bilancio competenze iniziali e finali, il curriculum formativo, gli allegati alle attività didattiche e i bisogni formativi futuri.</a:t>
            </a:r>
            <a:endParaRPr lang="it-IT" sz="1600" b="0" strike="noStrike" spc="-1">
              <a:solidFill>
                <a:srgbClr val="000000"/>
              </a:solidFill>
              <a:latin typeface="Arial"/>
            </a:endParaRPr>
          </a:p>
          <a:p>
            <a:pPr algn="just">
              <a:lnSpc>
                <a:spcPct val="100000"/>
              </a:lnSpc>
              <a:tabLst>
                <a:tab pos="0" algn="l"/>
              </a:tabLst>
            </a:pPr>
            <a:endParaRPr lang="it-IT" sz="1600" b="0" strike="noStrike" spc="-1">
              <a:solidFill>
                <a:srgbClr val="000000"/>
              </a:solidFill>
              <a:latin typeface="Arial"/>
            </a:endParaRPr>
          </a:p>
          <a:p>
            <a:pPr algn="just">
              <a:lnSpc>
                <a:spcPct val="100000"/>
              </a:lnSpc>
              <a:tabLst>
                <a:tab pos="0" algn="l"/>
              </a:tabLst>
            </a:pPr>
            <a:r>
              <a:rPr lang="it-IT" sz="1600" b="0" i="1" strike="noStrike" spc="-1">
                <a:solidFill>
                  <a:srgbClr val="000000"/>
                </a:solidFill>
                <a:latin typeface="Calibri"/>
                <a:ea typeface="Calibri"/>
              </a:rPr>
              <a:t>Il Comitato procede, contestualmente al colloquio (...) verificando in maniera specifica la traduzione in competenze didattiche pratiche delle conoscenze teoriche disciplinari e metodologiche del docente, (…) attraverso un test finale sottoposto al docente, e consistente nella discussione e valutazione delle risultanze della documentazione contenuta nell’istruttoria formulata dal tutor accogliente e nella relazione del dirigente scolastico, con espresso riferimento all’acquisizione delle relative competenze, a seguito di osservazione effettuata durante il percorso di formazione e periodo annuale di prova. D.M.226/2022, art.13,c.3 </a:t>
            </a:r>
            <a:endParaRPr lang="it-IT" sz="1600" b="0" strike="noStrike" spc="-1">
              <a:solidFill>
                <a:srgbClr val="000000"/>
              </a:solidFill>
              <a:latin typeface="Arial"/>
            </a:endParaRPr>
          </a:p>
          <a:p>
            <a:pPr algn="just">
              <a:lnSpc>
                <a:spcPct val="100000"/>
              </a:lnSpc>
              <a:tabLst>
                <a:tab pos="0" algn="l"/>
              </a:tabLst>
            </a:pPr>
            <a:endParaRPr lang="it-IT" sz="1600" b="0" strike="noStrike" spc="-1">
              <a:solidFill>
                <a:srgbClr val="000000"/>
              </a:solidFill>
              <a:latin typeface="Arial"/>
            </a:endParaRPr>
          </a:p>
        </p:txBody>
      </p:sp>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PlaceHolder 1"/>
          <p:cNvSpPr>
            <a:spLocks noGrp="1"/>
          </p:cNvSpPr>
          <p:nvPr>
            <p:ph type="title"/>
          </p:nvPr>
        </p:nvSpPr>
        <p:spPr>
          <a:xfrm>
            <a:off x="1370160" y="739080"/>
            <a:ext cx="9600840" cy="1303560"/>
          </a:xfrm>
          <a:prstGeom prst="rect">
            <a:avLst/>
          </a:prstGeom>
          <a:noFill/>
          <a:ln w="0">
            <a:noFill/>
          </a:ln>
        </p:spPr>
        <p:txBody>
          <a:bodyPr anchor="ctr">
            <a:normAutofit/>
          </a:bodyPr>
          <a:lstStyle/>
          <a:p>
            <a:pPr indent="0" algn="ctr">
              <a:lnSpc>
                <a:spcPct val="100000"/>
              </a:lnSpc>
              <a:buNone/>
              <a:tabLst>
                <a:tab pos="0" algn="l"/>
              </a:tabLst>
            </a:pPr>
            <a:r>
              <a:rPr lang="it-IT" sz="3300" b="1" strike="noStrike" spc="-1">
                <a:solidFill>
                  <a:schemeClr val="dk1"/>
                </a:solidFill>
                <a:latin typeface="Calibri"/>
                <a:ea typeface="Calibri"/>
              </a:rPr>
              <a:t>AZIONI SPECIFICHE DEL TUTOR</a:t>
            </a:r>
            <a:endParaRPr lang="it-IT" sz="3300" b="0" strike="noStrike" spc="-1">
              <a:solidFill>
                <a:srgbClr val="000000"/>
              </a:solidFill>
              <a:latin typeface="Arial"/>
            </a:endParaRPr>
          </a:p>
        </p:txBody>
      </p:sp>
      <p:sp>
        <p:nvSpPr>
          <p:cNvPr id="437" name="Google Shape;331;p42"/>
          <p:cNvSpPr/>
          <p:nvPr/>
        </p:nvSpPr>
        <p:spPr>
          <a:xfrm>
            <a:off x="1418040" y="2441880"/>
            <a:ext cx="9504720" cy="420912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285840" indent="-285840">
              <a:lnSpc>
                <a:spcPct val="100000"/>
              </a:lnSpc>
              <a:buClr>
                <a:srgbClr val="000000"/>
              </a:buClr>
              <a:buFont typeface="Calibri"/>
              <a:buChar char="•"/>
            </a:pPr>
            <a:r>
              <a:rPr lang="it-IT" sz="1800" b="1" strike="noStrike" spc="-1">
                <a:solidFill>
                  <a:schemeClr val="dk1"/>
                </a:solidFill>
                <a:latin typeface="Calibri"/>
                <a:ea typeface="Calibri"/>
              </a:rPr>
              <a:t>Accogliere il neo assunto nella comunità professionale</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strike="noStrike" spc="-1">
                <a:solidFill>
                  <a:schemeClr val="dk1"/>
                </a:solidFill>
                <a:latin typeface="Calibri"/>
                <a:ea typeface="Calibri"/>
              </a:rPr>
              <a:t>Favorire la sua partecipazione ai diversi momenti della vita collegiale</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strike="noStrike" spc="-1">
                <a:solidFill>
                  <a:schemeClr val="dk1"/>
                </a:solidFill>
                <a:latin typeface="Calibri"/>
                <a:ea typeface="Calibri"/>
              </a:rPr>
              <a:t>Collaborare per migliorarne in ogni modo la qualità e l’efficacia dell’insegnamento </a:t>
            </a:r>
            <a:endParaRPr lang="it-IT" sz="1800" b="0" strike="noStrike" spc="-1">
              <a:solidFill>
                <a:srgbClr val="000000"/>
              </a:solidFill>
              <a:latin typeface="Arial"/>
            </a:endParaRPr>
          </a:p>
          <a:p>
            <a:pPr marL="285840" indent="-285840">
              <a:lnSpc>
                <a:spcPct val="100000"/>
              </a:lnSpc>
              <a:buClr>
                <a:srgbClr val="000000"/>
              </a:buClr>
              <a:buFont typeface="Calibri"/>
              <a:buChar char="•"/>
            </a:pPr>
            <a:r>
              <a:rPr lang="it-IT" sz="1800" b="1" strike="noStrike" spc="-1">
                <a:solidFill>
                  <a:schemeClr val="dk1"/>
                </a:solidFill>
                <a:latin typeface="Calibri"/>
                <a:ea typeface="Calibri"/>
              </a:rPr>
              <a:t>Procedere alla compilazione dell’Allegato A del DM 226/2022 per la strutturazione dei momenti osservativi</a:t>
            </a:r>
            <a:endParaRPr lang="it-IT" sz="1800" b="0" strike="noStrike" spc="-1">
              <a:solidFill>
                <a:srgbClr val="000000"/>
              </a:solidFill>
              <a:latin typeface="Arial"/>
            </a:endParaRPr>
          </a:p>
          <a:p>
            <a:pPr>
              <a:lnSpc>
                <a:spcPct val="100000"/>
              </a:lnSpc>
              <a:tabLst>
                <a:tab pos="0" algn="l"/>
              </a:tabLst>
            </a:pPr>
            <a:r>
              <a:rPr lang="it-IT" sz="1800" b="1" strike="noStrike" spc="-1">
                <a:solidFill>
                  <a:schemeClr val="dk1"/>
                </a:solidFill>
                <a:latin typeface="Calibri"/>
                <a:ea typeface="Calibri"/>
              </a:rPr>
              <a:t>Con il neoassunto deve:</a:t>
            </a:r>
            <a:endParaRPr lang="it-IT" sz="18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1800" b="1" strike="noStrike" spc="-1">
                <a:solidFill>
                  <a:schemeClr val="dk1"/>
                </a:solidFill>
                <a:latin typeface="Calibri"/>
                <a:ea typeface="Calibri"/>
              </a:rPr>
              <a:t>Condividere il bilancio iniziale delle competenze, l’analisi dei bisogni formativi e gli obiettivi della formazione del docente</a:t>
            </a:r>
            <a:endParaRPr lang="it-IT" sz="18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1800" b="1" strike="noStrike" spc="-1">
                <a:solidFill>
                  <a:schemeClr val="dk1"/>
                </a:solidFill>
                <a:latin typeface="Calibri"/>
                <a:ea typeface="Calibri"/>
              </a:rPr>
              <a:t>Condividere la programmazione annuale</a:t>
            </a:r>
            <a:endParaRPr lang="it-IT" sz="18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1800" b="1" strike="noStrike" spc="-1">
                <a:solidFill>
                  <a:schemeClr val="dk1"/>
                </a:solidFill>
                <a:latin typeface="Calibri"/>
                <a:ea typeface="Calibri"/>
              </a:rPr>
              <a:t>Predisposizione di reciproci momenti di osservazione in classe: PEER TO PEER </a:t>
            </a:r>
            <a:endParaRPr lang="it-IT" sz="1800" b="0" strike="noStrike" spc="-1">
              <a:solidFill>
                <a:srgbClr val="000000"/>
              </a:solidFill>
              <a:latin typeface="Arial"/>
            </a:endParaRPr>
          </a:p>
          <a:p>
            <a:pPr>
              <a:lnSpc>
                <a:spcPct val="100000"/>
              </a:lnSpc>
              <a:tabLst>
                <a:tab pos="0" algn="l"/>
              </a:tabLst>
            </a:pPr>
            <a:r>
              <a:rPr lang="it-IT" sz="1800" b="1" strike="noStrike" spc="-1">
                <a:solidFill>
                  <a:schemeClr val="dk1"/>
                </a:solidFill>
                <a:latin typeface="Calibri"/>
                <a:ea typeface="Calibri"/>
              </a:rPr>
              <a:t>Per:</a:t>
            </a:r>
            <a:endParaRPr lang="it-IT" sz="18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1800" b="1" strike="noStrike" spc="-1">
                <a:solidFill>
                  <a:schemeClr val="dk1"/>
                </a:solidFill>
                <a:latin typeface="Calibri"/>
                <a:ea typeface="Calibri"/>
              </a:rPr>
              <a:t>Migliorare le pratiche didattiche</a:t>
            </a:r>
            <a:endParaRPr lang="it-IT" sz="18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1800" b="1" strike="noStrike" spc="-1">
                <a:solidFill>
                  <a:schemeClr val="dk1"/>
                </a:solidFill>
                <a:latin typeface="Calibri"/>
                <a:ea typeface="Calibri"/>
              </a:rPr>
              <a:t>Stimolare la riflessione condivisa su aspetti salienti dell’insegnamento</a:t>
            </a:r>
            <a:endParaRPr lang="it-IT" sz="1800" b="0" strike="noStrike" spc="-1">
              <a:solidFill>
                <a:srgbClr val="000000"/>
              </a:solidFill>
              <a:latin typeface="Arial"/>
            </a:endParaRPr>
          </a:p>
          <a:p>
            <a:pPr marL="285840" indent="-171360">
              <a:lnSpc>
                <a:spcPct val="100000"/>
              </a:lnSpc>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125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100" b="1" strike="noStrike" spc="-1">
                <a:solidFill>
                  <a:schemeClr val="dk1"/>
                </a:solidFill>
                <a:latin typeface="Calibri"/>
                <a:ea typeface="Calibri"/>
              </a:rPr>
              <a:t>OSSERVAZIONE IN CLASSE </a:t>
            </a:r>
            <a:endParaRPr lang="it-IT" sz="3100" b="0" strike="noStrike" spc="-1">
              <a:solidFill>
                <a:srgbClr val="000000"/>
              </a:solidFill>
              <a:latin typeface="Arial"/>
            </a:endParaRPr>
          </a:p>
        </p:txBody>
      </p:sp>
      <p:sp>
        <p:nvSpPr>
          <p:cNvPr id="439" name="Google Shape;337;p43"/>
          <p:cNvSpPr/>
          <p:nvPr/>
        </p:nvSpPr>
        <p:spPr>
          <a:xfrm>
            <a:off x="1494360" y="2429280"/>
            <a:ext cx="9292680" cy="34160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gn="just">
              <a:lnSpc>
                <a:spcPct val="100000"/>
              </a:lnSpc>
              <a:tabLst>
                <a:tab pos="0" algn="l"/>
              </a:tabLst>
            </a:pPr>
            <a:r>
              <a:rPr lang="it-IT" sz="2400" b="1" strike="noStrike" spc="-1">
                <a:solidFill>
                  <a:schemeClr val="dk1"/>
                </a:solidFill>
                <a:latin typeface="Calibri"/>
                <a:ea typeface="Calibri"/>
              </a:rPr>
              <a:t>L’osservazione avviene tra:</a:t>
            </a:r>
            <a:endParaRPr lang="it-IT" sz="2400" b="0" strike="noStrike" spc="-1">
              <a:solidFill>
                <a:srgbClr val="000000"/>
              </a:solidFill>
              <a:latin typeface="Arial"/>
            </a:endParaRPr>
          </a:p>
          <a:p>
            <a:pPr algn="just">
              <a:lnSpc>
                <a:spcPct val="100000"/>
              </a:lnSpc>
              <a:tabLst>
                <a:tab pos="0" algn="l"/>
              </a:tabLst>
            </a:pPr>
            <a:r>
              <a:rPr lang="it-IT" sz="2400" b="1" strike="noStrike" spc="-1">
                <a:solidFill>
                  <a:schemeClr val="dk1"/>
                </a:solidFill>
                <a:latin typeface="Calibri"/>
                <a:ea typeface="Calibri"/>
              </a:rPr>
              <a:t>Tutor-docente/docente-tutor</a:t>
            </a:r>
            <a:endParaRPr lang="it-IT" sz="2400" b="0" strike="noStrike" spc="-1">
              <a:solidFill>
                <a:srgbClr val="000000"/>
              </a:solidFill>
              <a:latin typeface="Arial"/>
            </a:endParaRPr>
          </a:p>
          <a:p>
            <a:pPr algn="just">
              <a:lnSpc>
                <a:spcPct val="100000"/>
              </a:lnSpc>
              <a:tabLst>
                <a:tab pos="0" algn="l"/>
              </a:tabLst>
            </a:pPr>
            <a:endParaRPr lang="it-IT" sz="2400" b="0" strike="noStrike" spc="-1">
              <a:solidFill>
                <a:srgbClr val="000000"/>
              </a:solidFill>
              <a:latin typeface="Arial"/>
            </a:endParaRPr>
          </a:p>
          <a:p>
            <a:pPr algn="just">
              <a:lnSpc>
                <a:spcPct val="100000"/>
              </a:lnSpc>
              <a:tabLst>
                <a:tab pos="0" algn="l"/>
              </a:tabLst>
            </a:pPr>
            <a:r>
              <a:rPr lang="it-IT" sz="2400" b="1" strike="noStrike" spc="-1">
                <a:solidFill>
                  <a:schemeClr val="dk1"/>
                </a:solidFill>
                <a:latin typeface="Calibri"/>
                <a:ea typeface="Calibri"/>
              </a:rPr>
              <a:t>Attraverso una progettazione preventiva e una riflessione successiva su:</a:t>
            </a:r>
            <a:endParaRPr lang="it-IT" sz="24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400" b="1" strike="noStrike" spc="-1">
                <a:solidFill>
                  <a:schemeClr val="dk1"/>
                </a:solidFill>
                <a:latin typeface="Calibri"/>
                <a:ea typeface="Calibri"/>
              </a:rPr>
              <a:t>Modalità di conduzione delle attività e delle lezioni</a:t>
            </a:r>
            <a:endParaRPr lang="it-IT" sz="24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400" b="1" strike="noStrike" spc="-1">
                <a:solidFill>
                  <a:schemeClr val="dk1"/>
                </a:solidFill>
                <a:latin typeface="Calibri"/>
                <a:ea typeface="Calibri"/>
              </a:rPr>
              <a:t>Modalità di sostegno della motivazione degli allievi</a:t>
            </a:r>
            <a:endParaRPr lang="it-IT" sz="24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400" b="1" strike="noStrike" spc="-1">
                <a:solidFill>
                  <a:schemeClr val="dk1"/>
                </a:solidFill>
                <a:latin typeface="Calibri"/>
                <a:ea typeface="Calibri"/>
              </a:rPr>
              <a:t>Modalità di costruzione di un positivo clima-classe</a:t>
            </a:r>
            <a:endParaRPr lang="it-IT" sz="2400" b="0" strike="noStrike" spc="-1">
              <a:solidFill>
                <a:srgbClr val="000000"/>
              </a:solidFill>
              <a:latin typeface="Arial"/>
            </a:endParaRPr>
          </a:p>
          <a:p>
            <a:pPr marL="285840" indent="-285840" algn="just">
              <a:lnSpc>
                <a:spcPct val="100000"/>
              </a:lnSpc>
              <a:buClr>
                <a:srgbClr val="000000"/>
              </a:buClr>
              <a:buFont typeface="Calibri"/>
              <a:buChar char="•"/>
              <a:tabLst>
                <a:tab pos="0" algn="l"/>
              </a:tabLst>
            </a:pPr>
            <a:r>
              <a:rPr lang="it-IT" sz="2400" b="1" strike="noStrike" spc="-1">
                <a:solidFill>
                  <a:schemeClr val="dk1"/>
                </a:solidFill>
                <a:latin typeface="Calibri"/>
                <a:ea typeface="Calibri"/>
              </a:rPr>
              <a:t>Modalità di verifica formativa degli apprendimenti.</a:t>
            </a:r>
            <a:endParaRPr lang="it-IT" sz="2400" b="0" strike="noStrike" spc="-1">
              <a:solidFill>
                <a:srgbClr val="000000"/>
              </a:solidFill>
              <a:latin typeface="Arial"/>
            </a:endParaRPr>
          </a:p>
        </p:txBody>
      </p:sp>
    </p:spTree>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 name="PlaceHolder 1"/>
          <p:cNvSpPr>
            <a:spLocks noGrp="1"/>
          </p:cNvSpPr>
          <p:nvPr>
            <p:ph type="title"/>
          </p:nvPr>
        </p:nvSpPr>
        <p:spPr>
          <a:xfrm>
            <a:off x="677160" y="6094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3600" b="1" i="1" strike="noStrike" spc="-1">
                <a:solidFill>
                  <a:schemeClr val="accent1"/>
                </a:solidFill>
                <a:latin typeface="Calibri"/>
                <a:ea typeface="Calibri"/>
              </a:rPr>
              <a:t>ALTRI SOGGETTI DELLA FORMAZIONE</a:t>
            </a:r>
            <a:endParaRPr lang="it-IT" sz="3600" b="0" strike="noStrike" spc="-1">
              <a:solidFill>
                <a:srgbClr val="000000"/>
              </a:solidFill>
              <a:latin typeface="Arial"/>
            </a:endParaRPr>
          </a:p>
        </p:txBody>
      </p:sp>
      <p:sp>
        <p:nvSpPr>
          <p:cNvPr id="441" name="Google Shape;344;p44"/>
          <p:cNvSpPr/>
          <p:nvPr/>
        </p:nvSpPr>
        <p:spPr>
          <a:xfrm>
            <a:off x="914400" y="1930320"/>
            <a:ext cx="10362960" cy="313092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a:lnSpc>
                <a:spcPct val="100000"/>
              </a:lnSpc>
              <a:tabLst>
                <a:tab pos="0" algn="l"/>
              </a:tabLst>
            </a:pPr>
            <a:r>
              <a:rPr lang="it-IT" sz="2100" b="1" strike="noStrike" spc="-1">
                <a:solidFill>
                  <a:schemeClr val="dk1"/>
                </a:solidFill>
                <a:latin typeface="Calibri"/>
                <a:ea typeface="Calibri"/>
              </a:rPr>
              <a:t>Oltre :</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ai Docenti corsisti</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al Dirigente Scolastico dell’Istituzione scolastica di servizio</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ai tutor di scuola</a:t>
            </a:r>
            <a:endParaRPr lang="it-IT" sz="2100" b="0" strike="noStrike" spc="-1">
              <a:solidFill>
                <a:srgbClr val="000000"/>
              </a:solidFill>
              <a:latin typeface="Arial"/>
            </a:endParaRPr>
          </a:p>
          <a:p>
            <a:pPr>
              <a:lnSpc>
                <a:spcPct val="100000"/>
              </a:lnSpc>
              <a:tabLst>
                <a:tab pos="0" algn="l"/>
              </a:tabLst>
            </a:pPr>
            <a:r>
              <a:rPr lang="it-IT" sz="2100" b="1" strike="noStrike" spc="-1">
                <a:solidFill>
                  <a:schemeClr val="dk1"/>
                </a:solidFill>
                <a:latin typeface="Calibri"/>
                <a:ea typeface="Calibri"/>
              </a:rPr>
              <a:t>concorrono alla formazione:</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il Dirigente del Polo formativo</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i Formatori</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l’Ambito territoriale (Ufficio Supporto Autonomia Scolastica)</a:t>
            </a:r>
            <a:endParaRPr lang="it-IT" sz="2100" b="0" strike="noStrike" spc="-1">
              <a:solidFill>
                <a:srgbClr val="000000"/>
              </a:solidFill>
              <a:latin typeface="Arial"/>
            </a:endParaRPr>
          </a:p>
          <a:p>
            <a:pPr marL="285840" indent="-285840">
              <a:lnSpc>
                <a:spcPct val="100000"/>
              </a:lnSpc>
              <a:buClr>
                <a:srgbClr val="000000"/>
              </a:buClr>
              <a:buFont typeface="Calibri"/>
              <a:buChar char="•"/>
              <a:tabLst>
                <a:tab pos="0" algn="l"/>
              </a:tabLst>
            </a:pPr>
            <a:r>
              <a:rPr lang="it-IT" sz="2100" b="1" strike="noStrike" spc="-1">
                <a:solidFill>
                  <a:schemeClr val="dk1"/>
                </a:solidFill>
                <a:latin typeface="Calibri"/>
                <a:ea typeface="Calibri"/>
              </a:rPr>
              <a:t>l’USR Lazio</a:t>
            </a:r>
            <a:endParaRPr lang="it-IT" sz="21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1400">
        <p:fade thruBlk="true"/>
      </p:transition>
    </mc:Choice>
    <mc:Fallback>
      <p:transition spd="slow">
        <p:fade thruBlk="1"/>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PlaceHolder 1"/>
          <p:cNvSpPr>
            <a:spLocks noGrp="1"/>
          </p:cNvSpPr>
          <p:nvPr>
            <p:ph type="title"/>
          </p:nvPr>
        </p:nvSpPr>
        <p:spPr>
          <a:xfrm>
            <a:off x="677160" y="1498680"/>
            <a:ext cx="3854160" cy="1278000"/>
          </a:xfrm>
          <a:prstGeom prst="rect">
            <a:avLst/>
          </a:prstGeom>
          <a:noFill/>
          <a:ln w="0">
            <a:noFill/>
          </a:ln>
        </p:spPr>
        <p:txBody>
          <a:bodyPr anchor="b">
            <a:normAutofit/>
          </a:bodyPr>
          <a:lstStyle/>
          <a:p>
            <a:pPr indent="0" algn="ctr">
              <a:lnSpc>
                <a:spcPct val="100000"/>
              </a:lnSpc>
              <a:buNone/>
              <a:tabLst>
                <a:tab pos="0" algn="l"/>
              </a:tabLst>
            </a:pPr>
            <a:r>
              <a:rPr lang="it-IT" sz="1800" b="1" i="1" strike="noStrike" spc="-1">
                <a:solidFill>
                  <a:schemeClr val="accent1"/>
                </a:solidFill>
                <a:latin typeface="Trebuchet MS"/>
                <a:ea typeface="Trebuchet MS"/>
              </a:rPr>
              <a:t>Il Dirigente Scolastico</a:t>
            </a:r>
            <a:r>
              <a:rPr sz="1800"/>
              <a:t/>
            </a:r>
            <a:br>
              <a:rPr sz="1800"/>
            </a:br>
            <a:r>
              <a:rPr lang="it-IT" sz="1800" b="1" i="1" strike="noStrike" spc="-1">
                <a:solidFill>
                  <a:schemeClr val="accent1"/>
                </a:solidFill>
                <a:latin typeface="Trebuchet MS"/>
                <a:ea typeface="Trebuchet MS"/>
              </a:rPr>
              <a:t>Prof. Enrico Farda </a:t>
            </a:r>
            <a:endParaRPr lang="it-IT" sz="1800" b="0" strike="noStrike" spc="-1">
              <a:solidFill>
                <a:srgbClr val="000000"/>
              </a:solidFill>
              <a:latin typeface="Arial"/>
            </a:endParaRPr>
          </a:p>
        </p:txBody>
      </p:sp>
      <p:sp>
        <p:nvSpPr>
          <p:cNvPr id="443" name="PlaceHolder 2"/>
          <p:cNvSpPr>
            <a:spLocks noGrp="1"/>
          </p:cNvSpPr>
          <p:nvPr>
            <p:ph/>
          </p:nvPr>
        </p:nvSpPr>
        <p:spPr>
          <a:xfrm>
            <a:off x="4760640" y="514800"/>
            <a:ext cx="4513320" cy="5526000"/>
          </a:xfrm>
          <a:prstGeom prst="rect">
            <a:avLst/>
          </a:prstGeom>
          <a:noFill/>
          <a:ln w="0">
            <a:noFill/>
          </a:ln>
        </p:spPr>
        <p:txBody>
          <a:bodyPr anchor="t">
            <a:normAutofit/>
          </a:bodyPr>
          <a:lstStyle/>
          <a:p>
            <a:pPr indent="0" algn="ctr">
              <a:lnSpc>
                <a:spcPct val="100000"/>
              </a:lnSpc>
              <a:buNone/>
              <a:tabLst>
                <a:tab pos="0" algn="l"/>
              </a:tabLst>
            </a:pPr>
            <a:r>
              <a:rPr lang="it-IT" sz="1800" b="1" i="1" strike="noStrike" spc="-1">
                <a:solidFill>
                  <a:srgbClr val="3F3F3F"/>
                </a:solidFill>
                <a:latin typeface="Trebuchet MS"/>
                <a:ea typeface="Trebuchet MS"/>
              </a:rPr>
              <a:t>Vi augura</a:t>
            </a:r>
            <a:endParaRPr lang="it-IT" sz="1800" b="0" strike="noStrike" spc="-1">
              <a:solidFill>
                <a:srgbClr val="000000"/>
              </a:solidFill>
              <a:latin typeface="Arial"/>
            </a:endParaRPr>
          </a:p>
          <a:p>
            <a:pPr indent="0" algn="ctr">
              <a:lnSpc>
                <a:spcPct val="100000"/>
              </a:lnSpc>
              <a:spcBef>
                <a:spcPts val="921"/>
              </a:spcBef>
              <a:buNone/>
              <a:tabLst>
                <a:tab pos="0" algn="l"/>
              </a:tabLst>
            </a:pPr>
            <a:endParaRPr lang="it-IT" sz="1800" b="0" strike="noStrike" spc="-1">
              <a:solidFill>
                <a:srgbClr val="000000"/>
              </a:solidFill>
              <a:latin typeface="Arial"/>
            </a:endParaRPr>
          </a:p>
        </p:txBody>
      </p:sp>
      <p:pic>
        <p:nvPicPr>
          <p:cNvPr id="444" name="Google Shape;357;p46" descr="Risultati immagini per buon lavoro">
            <a:hlinkClick r:id="rId2"/>
          </p:cNvPr>
          <p:cNvPicPr/>
          <p:nvPr/>
        </p:nvPicPr>
        <p:blipFill>
          <a:blip r:embed="rId3" cstate="print"/>
          <a:stretch/>
        </p:blipFill>
        <p:spPr>
          <a:xfrm>
            <a:off x="5738040" y="514800"/>
            <a:ext cx="4975920" cy="5274000"/>
          </a:xfrm>
          <a:prstGeom prst="rect">
            <a:avLst/>
          </a:prstGeom>
          <a:ln w="0">
            <a:noFill/>
          </a:ln>
        </p:spPr>
      </p:pic>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PlaceHolder 1"/>
          <p:cNvSpPr>
            <a:spLocks noGrp="1"/>
          </p:cNvSpPr>
          <p:nvPr>
            <p:ph type="title"/>
          </p:nvPr>
        </p:nvSpPr>
        <p:spPr>
          <a:xfrm>
            <a:off x="1365120" y="355680"/>
            <a:ext cx="8596440" cy="1320480"/>
          </a:xfrm>
          <a:prstGeom prst="rect">
            <a:avLst/>
          </a:prstGeom>
          <a:noFill/>
          <a:ln w="0">
            <a:noFill/>
          </a:ln>
        </p:spPr>
        <p:txBody>
          <a:bodyPr anchor="ctr">
            <a:normAutofit/>
          </a:bodyPr>
          <a:lstStyle/>
          <a:p>
            <a:pPr indent="0" algn="ctr">
              <a:lnSpc>
                <a:spcPct val="100000"/>
              </a:lnSpc>
              <a:buNone/>
              <a:tabLst>
                <a:tab pos="0" algn="l"/>
              </a:tabLst>
            </a:pPr>
            <a:r>
              <a:rPr lang="it-IT" sz="4800" b="1" strike="noStrike" spc="-1">
                <a:solidFill>
                  <a:schemeClr val="accent1"/>
                </a:solidFill>
                <a:latin typeface="Calibri"/>
                <a:ea typeface="Calibri"/>
              </a:rPr>
              <a:t>Destinatari</a:t>
            </a:r>
            <a:endParaRPr lang="it-IT" sz="4800" b="0" strike="noStrike" spc="-1">
              <a:solidFill>
                <a:srgbClr val="000000"/>
              </a:solidFill>
              <a:latin typeface="Arial"/>
            </a:endParaRPr>
          </a:p>
        </p:txBody>
      </p:sp>
      <p:sp>
        <p:nvSpPr>
          <p:cNvPr id="389" name="PlaceHolder 2"/>
          <p:cNvSpPr>
            <a:spLocks noGrp="1"/>
          </p:cNvSpPr>
          <p:nvPr>
            <p:ph/>
          </p:nvPr>
        </p:nvSpPr>
        <p:spPr>
          <a:xfrm>
            <a:off x="963720" y="1836000"/>
            <a:ext cx="8596440" cy="3880440"/>
          </a:xfrm>
          <a:prstGeom prst="rect">
            <a:avLst/>
          </a:prstGeom>
          <a:noFill/>
          <a:ln w="0">
            <a:noFill/>
          </a:ln>
        </p:spPr>
        <p:txBody>
          <a:bodyPr anchor="t">
            <a:normAutofit/>
          </a:bodyPr>
          <a:lstStyle/>
          <a:p>
            <a:pPr indent="0" algn="just">
              <a:lnSpc>
                <a:spcPct val="100000"/>
              </a:lnSpc>
              <a:buNone/>
              <a:tabLst>
                <a:tab pos="0" algn="l"/>
              </a:tabLst>
            </a:pPr>
            <a:r>
              <a:rPr lang="it-IT" sz="3200" b="0" strike="noStrike" spc="-1">
                <a:solidFill>
                  <a:srgbClr val="3F3F3F"/>
                </a:solidFill>
                <a:latin typeface="Calibri"/>
                <a:ea typeface="Calibri"/>
              </a:rPr>
              <a:t>Destinatario dell’anno di formazione è il personale docente ed educativo nominato in ruolo che ha </a:t>
            </a:r>
            <a:r>
              <a:rPr lang="it-IT" sz="3200" b="1" strike="noStrike" spc="-1">
                <a:solidFill>
                  <a:srgbClr val="3F3F3F"/>
                </a:solidFill>
                <a:latin typeface="Calibri"/>
                <a:ea typeface="Calibri"/>
              </a:rPr>
              <a:t>l’obbligo</a:t>
            </a:r>
            <a:r>
              <a:rPr lang="it-IT" sz="3200" b="0" strike="noStrike" spc="-1">
                <a:solidFill>
                  <a:srgbClr val="3F3F3F"/>
                </a:solidFill>
                <a:latin typeface="Calibri"/>
                <a:ea typeface="Calibri"/>
              </a:rPr>
              <a:t> durante l’anno di prova:</a:t>
            </a:r>
            <a:endParaRPr lang="it-IT" sz="3200" b="0" strike="noStrike" spc="-1">
              <a:solidFill>
                <a:srgbClr val="000000"/>
              </a:solidFill>
              <a:latin typeface="Arial"/>
            </a:endParaRPr>
          </a:p>
          <a:p>
            <a:pPr marL="308880" indent="-252000" algn="just">
              <a:lnSpc>
                <a:spcPct val="100000"/>
              </a:lnSpc>
              <a:spcBef>
                <a:spcPts val="1239"/>
              </a:spcBef>
              <a:buClr>
                <a:srgbClr val="90C226"/>
              </a:buClr>
              <a:buSzPct val="115000"/>
              <a:buFont typeface="Noto Sans Symbols"/>
              <a:buChar char="•"/>
              <a:tabLst>
                <a:tab pos="0" algn="l"/>
              </a:tabLst>
            </a:pPr>
            <a:r>
              <a:rPr lang="it-IT" sz="3200" b="0" strike="noStrike" spc="-1">
                <a:solidFill>
                  <a:srgbClr val="3F3F3F"/>
                </a:solidFill>
                <a:latin typeface="Calibri"/>
                <a:ea typeface="Calibri"/>
              </a:rPr>
              <a:t>di </a:t>
            </a:r>
            <a:r>
              <a:rPr lang="it-IT" sz="3200" b="1" strike="noStrike" spc="-1">
                <a:solidFill>
                  <a:srgbClr val="3F3F3F"/>
                </a:solidFill>
                <a:latin typeface="Calibri"/>
                <a:ea typeface="Calibri"/>
              </a:rPr>
              <a:t>prestare servizio </a:t>
            </a:r>
            <a:r>
              <a:rPr lang="it-IT" sz="3200" b="0" strike="noStrike" spc="-1">
                <a:solidFill>
                  <a:srgbClr val="3F3F3F"/>
                </a:solidFill>
                <a:latin typeface="Calibri"/>
                <a:ea typeface="Calibri"/>
              </a:rPr>
              <a:t>nelle attività istituzionali </a:t>
            </a:r>
            <a:endParaRPr lang="it-IT" sz="3200" b="0" strike="noStrike" spc="-1">
              <a:solidFill>
                <a:srgbClr val="000000"/>
              </a:solidFill>
              <a:latin typeface="Arial"/>
            </a:endParaRPr>
          </a:p>
          <a:p>
            <a:pPr marL="308880" indent="-252000" algn="just">
              <a:lnSpc>
                <a:spcPct val="100000"/>
              </a:lnSpc>
              <a:spcBef>
                <a:spcPts val="1239"/>
              </a:spcBef>
              <a:buClr>
                <a:srgbClr val="90C226"/>
              </a:buClr>
              <a:buSzPct val="115000"/>
              <a:buFont typeface="Noto Sans Symbols"/>
              <a:buChar char="•"/>
              <a:tabLst>
                <a:tab pos="0" algn="l"/>
              </a:tabLst>
            </a:pPr>
            <a:r>
              <a:rPr lang="it-IT" sz="3200" b="0" strike="noStrike" spc="-1">
                <a:solidFill>
                  <a:srgbClr val="3F3F3F"/>
                </a:solidFill>
                <a:latin typeface="Calibri"/>
                <a:ea typeface="Calibri"/>
              </a:rPr>
              <a:t>di partecipare a specifiche </a:t>
            </a:r>
            <a:r>
              <a:rPr lang="it-IT" sz="3200" b="1" strike="noStrike" spc="-1">
                <a:solidFill>
                  <a:srgbClr val="3F3F3F"/>
                </a:solidFill>
                <a:latin typeface="Calibri"/>
                <a:ea typeface="Calibri"/>
              </a:rPr>
              <a:t>iniziative di formazione </a:t>
            </a:r>
            <a:r>
              <a:rPr lang="it-IT" sz="3200" b="0" strike="noStrike" spc="-1">
                <a:solidFill>
                  <a:srgbClr val="3F3F3F"/>
                </a:solidFill>
                <a:latin typeface="Calibri"/>
                <a:ea typeface="Calibri"/>
              </a:rPr>
              <a:t>finalizzate ad affinare le competenze professionali.</a:t>
            </a:r>
            <a:endParaRPr lang="it-IT" sz="3200" b="0" strike="noStrike" spc="-1">
              <a:solidFill>
                <a:srgbClr val="000000"/>
              </a:solidFill>
              <a:latin typeface="Arial"/>
            </a:endParaRPr>
          </a:p>
          <a:p>
            <a:pPr marL="308880" indent="0">
              <a:lnSpc>
                <a:spcPct val="100000"/>
              </a:lnSpc>
              <a:spcBef>
                <a:spcPts val="1080"/>
              </a:spcBef>
              <a:buNone/>
              <a:tabLst>
                <a:tab pos="0" algn="l"/>
              </a:tabLst>
            </a:pPr>
            <a:endParaRPr lang="it-IT" sz="1800" b="0" strike="noStrike" spc="-1">
              <a:solidFill>
                <a:srgbClr val="000000"/>
              </a:solidFill>
              <a:latin typeface="Arial"/>
            </a:endParaRPr>
          </a:p>
          <a:p>
            <a:pPr marL="308880" indent="0">
              <a:lnSpc>
                <a:spcPct val="100000"/>
              </a:lnSpc>
              <a:spcBef>
                <a:spcPts val="1080"/>
              </a:spcBef>
              <a:buNone/>
              <a:tabLst>
                <a:tab pos="0" algn="l"/>
              </a:tabLst>
            </a:pPr>
            <a:endParaRPr lang="it-IT" sz="1800" b="0" strike="noStrike" spc="-1">
              <a:solidFill>
                <a:srgbClr val="000000"/>
              </a:solidFill>
              <a:latin typeface="Arial"/>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PlaceHolder 1"/>
          <p:cNvSpPr>
            <a:spLocks noGrp="1"/>
          </p:cNvSpPr>
          <p:nvPr>
            <p:ph type="title"/>
          </p:nvPr>
        </p:nvSpPr>
        <p:spPr>
          <a:xfrm>
            <a:off x="1140840" y="222840"/>
            <a:ext cx="9600840" cy="1303560"/>
          </a:xfrm>
          <a:prstGeom prst="rect">
            <a:avLst/>
          </a:prstGeom>
          <a:noFill/>
          <a:ln w="0">
            <a:noFill/>
          </a:ln>
        </p:spPr>
        <p:txBody>
          <a:bodyPr anchor="ctr">
            <a:normAutofit fontScale="90000"/>
          </a:bodyPr>
          <a:lstStyle/>
          <a:p>
            <a:pPr indent="0" algn="ctr">
              <a:lnSpc>
                <a:spcPct val="100000"/>
              </a:lnSpc>
              <a:buNone/>
              <a:tabLst>
                <a:tab pos="0" algn="l"/>
              </a:tabLst>
            </a:pPr>
            <a:r>
              <a:rPr lang="it-IT" sz="4000" b="1" i="1" strike="noStrike" spc="-1">
                <a:solidFill>
                  <a:schemeClr val="dk1"/>
                </a:solidFill>
                <a:latin typeface="Calibri"/>
                <a:ea typeface="Calibri"/>
              </a:rPr>
              <a:t>Personale docente tenuto al periodo di prova e di formazione</a:t>
            </a:r>
            <a:r>
              <a:rPr sz="2200"/>
              <a:t/>
            </a:r>
            <a:br>
              <a:rPr sz="2200"/>
            </a:br>
            <a:endParaRPr lang="it-IT" sz="4000" b="0" strike="noStrike" spc="-1">
              <a:solidFill>
                <a:srgbClr val="000000"/>
              </a:solidFill>
              <a:latin typeface="Arial"/>
            </a:endParaRPr>
          </a:p>
        </p:txBody>
      </p:sp>
      <p:sp>
        <p:nvSpPr>
          <p:cNvPr id="391" name="PlaceHolder 2"/>
          <p:cNvSpPr>
            <a:spLocks noGrp="1"/>
          </p:cNvSpPr>
          <p:nvPr>
            <p:ph/>
          </p:nvPr>
        </p:nvSpPr>
        <p:spPr>
          <a:xfrm>
            <a:off x="340920" y="1526760"/>
            <a:ext cx="11201040" cy="5129280"/>
          </a:xfrm>
          <a:prstGeom prst="rect">
            <a:avLst/>
          </a:prstGeom>
          <a:noFill/>
          <a:ln w="0">
            <a:noFill/>
          </a:ln>
        </p:spPr>
        <p:txBody>
          <a:bodyPr anchor="t">
            <a:normAutofit fontScale="58500" lnSpcReduction="20000"/>
          </a:bodyPr>
          <a:lstStyle/>
          <a:p>
            <a:pPr marL="423720" indent="-311400">
              <a:lnSpc>
                <a:spcPct val="100000"/>
              </a:lnSpc>
              <a:spcBef>
                <a:spcPts val="1043"/>
              </a:spcBef>
              <a:buClr>
                <a:srgbClr val="000000"/>
              </a:buClr>
              <a:buFont typeface="Calibri"/>
              <a:buChar char="►"/>
            </a:pPr>
            <a:r>
              <a:rPr lang="it-IT" sz="3400" b="0" strike="noStrike" spc="-1">
                <a:solidFill>
                  <a:schemeClr val="dk1"/>
                </a:solidFill>
                <a:highlight>
                  <a:srgbClr val="FFFFFF"/>
                </a:highlight>
                <a:latin typeface="Calibri"/>
                <a:ea typeface="Calibri"/>
              </a:rPr>
              <a:t>i docenti al primo anno di servizio con incarico a tempo indeterminato, a qualunque titolo conferito, che aspirino alla conferma nel ruolo;</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per i quali sia stata richiesta la proroga del periodo di formazione e prova o che non abbiano potuto completarlo negli anni precedenti. In ogni caso la ripetizione del periodo comporta la partecipazione alle connesse attività di formazione, che sono da considerarsi parte integrante del servizio in anno di prova;</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che, in caso di mancato superamento del test finale e di valutazione negativa, devono ripetere il periodo di formazione e prova;</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per i quali sia stato disposto il passaggio di ruolo;</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vincitori di concorso, che abbiano l’abilitazione all’insegnamento o che l’acquisiscano ai sensi dell’articolo 13, comma 2 del Decreto Legislativo del 13 aprile 2019 n. 59 e ss.mm., che si trovano al primo anno di servizio con incarico a tempo indeterminato;</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assunti a tempo determinato in attuazione delle procedure di cui all’articolo 59, da comma 4 a comma 9, del decreto legge 25/05/2021, n. 73. Qualora il personale interessato abbia già esperito positivamente il periodo di formazione e prova nello stesso ordine e grado, sarà comunque tenuto a sostenere la prova disciplinare di cui al comma 7 del citato articolo 59;</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chemeClr val="dk1"/>
                </a:solidFill>
                <a:highlight>
                  <a:srgbClr val="FFFFFF"/>
                </a:highlight>
                <a:latin typeface="Calibri"/>
                <a:ea typeface="Calibri"/>
              </a:rPr>
              <a:t>i docenti assunti a tempo determinato in attuazione delle procedure di cui all’articolo 59, comma 9-bis, del decreto legge 25/05/2021, n. 73.</a:t>
            </a:r>
            <a:endParaRPr lang="it-IT" sz="3400" b="0" strike="noStrike" spc="-1">
              <a:solidFill>
                <a:srgbClr val="000000"/>
              </a:solidFill>
              <a:latin typeface="Arial"/>
            </a:endParaRPr>
          </a:p>
          <a:p>
            <a:pPr marL="423720" indent="-311400">
              <a:lnSpc>
                <a:spcPct val="100000"/>
              </a:lnSpc>
              <a:buClr>
                <a:srgbClr val="000000"/>
              </a:buClr>
              <a:buFont typeface="Calibri"/>
              <a:buChar char="►"/>
            </a:pPr>
            <a:r>
              <a:rPr lang="it-IT" sz="3400" b="0" strike="noStrike" spc="-1">
                <a:solidFill>
                  <a:srgbClr val="3F3F3F"/>
                </a:solidFill>
                <a:latin typeface="Calibri"/>
                <a:ea typeface="Calibri"/>
              </a:rPr>
              <a:t>docenti inseriti nelle graduatorie dei vincitori del concorso straordinario di cui all’art.59 comma 9 bis del D.L. 73/2021 a seguito di scorrimento dei rinunciatari, con assegnazione della sola provincia-DG n.1931 3/10/2023 </a:t>
            </a:r>
            <a:endParaRPr lang="it-IT" sz="3400" b="0" strike="noStrike" spc="-1">
              <a:solidFill>
                <a:srgbClr val="000000"/>
              </a:solidFill>
              <a:latin typeface="Arial"/>
            </a:endParaRPr>
          </a:p>
          <a:p>
            <a:pPr indent="0">
              <a:lnSpc>
                <a:spcPct val="100000"/>
              </a:lnSpc>
              <a:spcBef>
                <a:spcPts val="1043"/>
              </a:spcBef>
              <a:buNone/>
              <a:tabLst>
                <a:tab pos="0" algn="l"/>
              </a:tabLst>
            </a:pPr>
            <a:endParaRPr lang="it-IT" sz="3559" b="0" strike="noStrike" spc="-1">
              <a:solidFill>
                <a:srgbClr val="000000"/>
              </a:solidFill>
              <a:latin typeface="Arial"/>
            </a:endParaRPr>
          </a:p>
          <a:p>
            <a:pPr indent="0">
              <a:lnSpc>
                <a:spcPct val="100000"/>
              </a:lnSpc>
              <a:spcBef>
                <a:spcPts val="1043"/>
              </a:spcBef>
              <a:buNone/>
              <a:tabLst>
                <a:tab pos="0" algn="l"/>
              </a:tabLst>
            </a:pPr>
            <a:endParaRPr lang="it-IT" sz="3559" b="0" strike="noStrike" spc="-1">
              <a:solidFill>
                <a:srgbClr val="000000"/>
              </a:solidFill>
              <a:latin typeface="Arial"/>
            </a:endParaRPr>
          </a:p>
          <a:p>
            <a:pPr indent="0">
              <a:lnSpc>
                <a:spcPct val="100000"/>
              </a:lnSpc>
              <a:spcBef>
                <a:spcPts val="1043"/>
              </a:spcBef>
              <a:buNone/>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1500">
        <p:fade thruBlk="true"/>
      </p:transition>
    </mc:Choice>
    <mc:Fallback>
      <p:transition spd="slow">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PlaceHolder 1"/>
          <p:cNvSpPr>
            <a:spLocks noGrp="1"/>
          </p:cNvSpPr>
          <p:nvPr>
            <p:ph type="title"/>
          </p:nvPr>
        </p:nvSpPr>
        <p:spPr>
          <a:xfrm>
            <a:off x="1325160" y="533160"/>
            <a:ext cx="8596440" cy="1320480"/>
          </a:xfrm>
          <a:prstGeom prst="rect">
            <a:avLst/>
          </a:prstGeom>
          <a:noFill/>
          <a:ln w="0">
            <a:noFill/>
          </a:ln>
        </p:spPr>
        <p:txBody>
          <a:bodyPr anchor="t">
            <a:normAutofit/>
          </a:bodyPr>
          <a:lstStyle/>
          <a:p>
            <a:pPr indent="0">
              <a:lnSpc>
                <a:spcPct val="100000"/>
              </a:lnSpc>
              <a:buNone/>
              <a:tabLst>
                <a:tab pos="0" algn="l"/>
              </a:tabLst>
            </a:pPr>
            <a:r>
              <a:rPr lang="it-IT" sz="4000" b="1" strike="noStrike" spc="-1">
                <a:solidFill>
                  <a:schemeClr val="accent1"/>
                </a:solidFill>
                <a:latin typeface="Trebuchet MS"/>
                <a:ea typeface="Trebuchet MS"/>
              </a:rPr>
              <a:t>Art. 2, cc 2,3 DM 226/2022 </a:t>
            </a:r>
            <a:endParaRPr lang="it-IT" sz="4000" b="0" strike="noStrike" spc="-1">
              <a:solidFill>
                <a:srgbClr val="000000"/>
              </a:solidFill>
              <a:latin typeface="Arial"/>
            </a:endParaRPr>
          </a:p>
        </p:txBody>
      </p:sp>
      <p:sp>
        <p:nvSpPr>
          <p:cNvPr id="393" name="PlaceHolder 2"/>
          <p:cNvSpPr>
            <a:spLocks noGrp="1"/>
          </p:cNvSpPr>
          <p:nvPr>
            <p:ph/>
          </p:nvPr>
        </p:nvSpPr>
        <p:spPr>
          <a:xfrm>
            <a:off x="677160" y="2160720"/>
            <a:ext cx="9244440" cy="3880440"/>
          </a:xfrm>
          <a:prstGeom prst="rect">
            <a:avLst/>
          </a:prstGeom>
          <a:noFill/>
          <a:ln w="0">
            <a:noFill/>
          </a:ln>
        </p:spPr>
        <p:txBody>
          <a:bodyPr anchor="t">
            <a:normAutofit/>
          </a:bodyPr>
          <a:lstStyle/>
          <a:p>
            <a:pPr indent="0">
              <a:lnSpc>
                <a:spcPct val="100000"/>
              </a:lnSpc>
              <a:spcBef>
                <a:spcPts val="1001"/>
              </a:spcBef>
              <a:buNone/>
              <a:tabLst>
                <a:tab pos="0" algn="l"/>
              </a:tabLst>
            </a:pPr>
            <a:r>
              <a:rPr lang="it-IT" sz="2200" b="0" strike="noStrike" spc="-1">
                <a:solidFill>
                  <a:srgbClr val="3F3F3F"/>
                </a:solidFill>
                <a:latin typeface="Trebuchet MS"/>
                <a:ea typeface="Trebuchet MS"/>
              </a:rPr>
              <a:t>2. In caso di mancato superamento del test finale o di valutazione negativa del percorso di formazione e periodo annuale di prova in servizio, il personale docente effettua un secondo percorso di formazione e di prova, non ulteriormente rinnovabile.</a:t>
            </a:r>
            <a:endParaRPr lang="it-IT" sz="2200" b="0" strike="noStrike" spc="-1">
              <a:solidFill>
                <a:srgbClr val="000000"/>
              </a:solidFill>
              <a:latin typeface="Arial"/>
            </a:endParaRPr>
          </a:p>
          <a:p>
            <a:pPr indent="0">
              <a:lnSpc>
                <a:spcPct val="100000"/>
              </a:lnSpc>
              <a:spcBef>
                <a:spcPts val="1001"/>
              </a:spcBef>
              <a:buNone/>
              <a:tabLst>
                <a:tab pos="0" algn="l"/>
              </a:tabLst>
            </a:pPr>
            <a:r>
              <a:rPr lang="it-IT" sz="2200" b="0" strike="noStrike" spc="-1">
                <a:solidFill>
                  <a:srgbClr val="3F3F3F"/>
                </a:solidFill>
                <a:latin typeface="Trebuchet MS"/>
                <a:ea typeface="Trebuchet MS"/>
              </a:rPr>
              <a:t>3. Il percorso di formazione e periodo annuale di prova in servizio è rinviabile nei casi di fruizione di assegno di ricerca o di frequenza di dottorato di ricerca, sino al primo anno scolastico utile dopo la fine dell’impegno, oltre che in tutti gli altri casi previsti dalla normativa vigente.</a:t>
            </a:r>
            <a:endParaRPr lang="it-IT" sz="2200" b="0" strike="noStrike" spc="-1">
              <a:solidFill>
                <a:srgbClr val="000000"/>
              </a:solidFill>
              <a:latin typeface="Arial"/>
            </a:endParaRPr>
          </a:p>
          <a:p>
            <a:pPr indent="0">
              <a:lnSpc>
                <a:spcPct val="100000"/>
              </a:lnSpc>
              <a:spcBef>
                <a:spcPts val="1001"/>
              </a:spcBef>
              <a:buNone/>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PlaceHolder 1"/>
          <p:cNvSpPr>
            <a:spLocks noGrp="1"/>
          </p:cNvSpPr>
          <p:nvPr>
            <p:ph/>
          </p:nvPr>
        </p:nvSpPr>
        <p:spPr>
          <a:xfrm>
            <a:off x="1295280" y="768600"/>
            <a:ext cx="9600840" cy="5106960"/>
          </a:xfrm>
          <a:prstGeom prst="rect">
            <a:avLst/>
          </a:prstGeom>
          <a:noFill/>
          <a:ln w="0">
            <a:noFill/>
          </a:ln>
        </p:spPr>
        <p:txBody>
          <a:bodyPr anchor="t">
            <a:normAutofit fontScale="92000" lnSpcReduction="10000"/>
          </a:bodyPr>
          <a:lstStyle/>
          <a:p>
            <a:pPr indent="0" algn="ctr">
              <a:lnSpc>
                <a:spcPct val="100000"/>
              </a:lnSpc>
              <a:buNone/>
              <a:tabLst>
                <a:tab pos="0" algn="l"/>
              </a:tabLst>
            </a:pPr>
            <a:r>
              <a:rPr lang="it-IT" sz="2800" b="1" strike="noStrike" spc="-1">
                <a:solidFill>
                  <a:schemeClr val="dk1"/>
                </a:solidFill>
                <a:latin typeface="Calibri"/>
                <a:ea typeface="Calibri"/>
              </a:rPr>
              <a:t>Non devono svolgere il periodo di prova i docenti:</a:t>
            </a:r>
            <a:endParaRPr lang="it-IT" sz="2800" b="0" strike="noStrike" spc="-1">
              <a:solidFill>
                <a:srgbClr val="000000"/>
              </a:solidFill>
              <a:latin typeface="Arial"/>
            </a:endParaRPr>
          </a:p>
          <a:p>
            <a:pPr indent="0" algn="ctr">
              <a:lnSpc>
                <a:spcPct val="100000"/>
              </a:lnSpc>
              <a:buNone/>
              <a:tabLst>
                <a:tab pos="0" algn="l"/>
              </a:tabLst>
            </a:pPr>
            <a:endParaRPr lang="it-IT" sz="2800" b="0" strike="noStrike" spc="-1">
              <a:solidFill>
                <a:srgbClr val="000000"/>
              </a:solidFill>
              <a:latin typeface="Arial"/>
            </a:endParaRPr>
          </a:p>
          <a:p>
            <a:pPr marL="284040" indent="-261000">
              <a:lnSpc>
                <a:spcPct val="100000"/>
              </a:lnSpc>
              <a:spcBef>
                <a:spcPts val="1043"/>
              </a:spcBef>
              <a:buClr>
                <a:srgbClr val="000000"/>
              </a:buClr>
              <a:buSzPct val="115000"/>
              <a:buFont typeface="Calibri"/>
              <a:buChar char="•"/>
              <a:tabLst>
                <a:tab pos="0" algn="l"/>
              </a:tabLst>
            </a:pPr>
            <a:r>
              <a:rPr lang="it-IT" sz="1800" b="1" strike="noStrike" spc="-1">
                <a:solidFill>
                  <a:schemeClr val="dk1"/>
                </a:solidFill>
                <a:latin typeface="Calibri"/>
                <a:ea typeface="Calibri"/>
              </a:rPr>
              <a:t>che abbiano già svolto il periodo di formazione e prova o il percorso FIT ex DDG 85/2018 nello stesso grado di nuova immissione in ruolo;</a:t>
            </a:r>
            <a:endParaRPr lang="it-IT" sz="1800" b="0" strike="noStrike" spc="-1">
              <a:solidFill>
                <a:srgbClr val="000000"/>
              </a:solidFill>
              <a:latin typeface="Arial"/>
            </a:endParaRPr>
          </a:p>
          <a:p>
            <a:pPr marL="284040" indent="-261000">
              <a:lnSpc>
                <a:spcPct val="100000"/>
              </a:lnSpc>
              <a:spcBef>
                <a:spcPts val="1043"/>
              </a:spcBef>
              <a:buClr>
                <a:srgbClr val="000000"/>
              </a:buClr>
              <a:buSzPct val="115000"/>
              <a:buFont typeface="Calibri"/>
              <a:buChar char="•"/>
              <a:tabLst>
                <a:tab pos="0" algn="l"/>
              </a:tabLst>
            </a:pPr>
            <a:r>
              <a:rPr lang="it-IT" sz="1800" b="1" strike="noStrike" spc="-1">
                <a:solidFill>
                  <a:schemeClr val="dk1"/>
                </a:solidFill>
                <a:latin typeface="Calibri"/>
                <a:ea typeface="Calibri"/>
              </a:rPr>
              <a:t>che abbiano ottenuto il rientro in un precedente ruolo nel quale abbiano già svolto il periodo di formazione e prova o il percorso FIT ex DDG 85/2018;</a:t>
            </a:r>
            <a:endParaRPr lang="it-IT" sz="1800" b="0" strike="noStrike" spc="-1">
              <a:solidFill>
                <a:srgbClr val="000000"/>
              </a:solidFill>
              <a:latin typeface="Arial"/>
            </a:endParaRPr>
          </a:p>
          <a:p>
            <a:pPr marL="284040" indent="-261000">
              <a:lnSpc>
                <a:spcPct val="100000"/>
              </a:lnSpc>
              <a:spcBef>
                <a:spcPts val="1043"/>
              </a:spcBef>
              <a:buClr>
                <a:srgbClr val="000000"/>
              </a:buClr>
              <a:buSzPct val="115000"/>
              <a:buFont typeface="Calibri"/>
              <a:buChar char="•"/>
              <a:tabLst>
                <a:tab pos="0" algn="l"/>
              </a:tabLst>
            </a:pPr>
            <a:r>
              <a:rPr lang="it-IT" sz="1800" b="1" strike="noStrike" spc="-1">
                <a:solidFill>
                  <a:schemeClr val="dk1"/>
                </a:solidFill>
                <a:latin typeface="Calibri"/>
                <a:ea typeface="Calibri"/>
              </a:rPr>
              <a:t>già immessi in ruolo con riserva, che abbiano superato positivamente l’anno di formazione e di prova ovvero il percorso FIT ex D.D.G. 85/2018 e siano nuovamente assunti per il medesimo ordine o grado;</a:t>
            </a:r>
            <a:endParaRPr lang="it-IT" sz="1800" b="0" strike="noStrike" spc="-1">
              <a:solidFill>
                <a:srgbClr val="000000"/>
              </a:solidFill>
              <a:latin typeface="Arial"/>
            </a:endParaRPr>
          </a:p>
          <a:p>
            <a:pPr marL="284040" indent="-261000">
              <a:lnSpc>
                <a:spcPct val="100000"/>
              </a:lnSpc>
              <a:spcBef>
                <a:spcPts val="1043"/>
              </a:spcBef>
              <a:buClr>
                <a:srgbClr val="000000"/>
              </a:buClr>
              <a:buSzPct val="115000"/>
              <a:buFont typeface="Calibri"/>
              <a:buChar char="•"/>
              <a:tabLst>
                <a:tab pos="0" algn="l"/>
              </a:tabLst>
            </a:pPr>
            <a:r>
              <a:rPr lang="it-IT" sz="1800" b="1" strike="noStrike" spc="-1">
                <a:solidFill>
                  <a:schemeClr val="dk1"/>
                </a:solidFill>
                <a:latin typeface="Calibri"/>
                <a:ea typeface="Calibri"/>
              </a:rPr>
              <a:t>che abbiano ottenuto il trasferimento da posto comune a sostegno e viceversa nell’ambito del medesimo grado;</a:t>
            </a:r>
            <a:endParaRPr lang="it-IT" sz="1800" b="0" strike="noStrike" spc="-1">
              <a:solidFill>
                <a:srgbClr val="000000"/>
              </a:solidFill>
              <a:latin typeface="Arial"/>
            </a:endParaRPr>
          </a:p>
          <a:p>
            <a:pPr marL="284040" indent="-261000">
              <a:lnSpc>
                <a:spcPct val="100000"/>
              </a:lnSpc>
              <a:spcBef>
                <a:spcPts val="1043"/>
              </a:spcBef>
              <a:buClr>
                <a:srgbClr val="000000"/>
              </a:buClr>
              <a:buSzPct val="115000"/>
              <a:buFont typeface="Calibri"/>
              <a:buChar char="•"/>
              <a:tabLst>
                <a:tab pos="0" algn="l"/>
              </a:tabLst>
            </a:pPr>
            <a:r>
              <a:rPr lang="it-IT" sz="1800" b="1" strike="noStrike" spc="-1">
                <a:solidFill>
                  <a:schemeClr val="dk1"/>
                </a:solidFill>
                <a:latin typeface="Calibri"/>
                <a:ea typeface="Calibri"/>
              </a:rPr>
              <a:t>che abbiano ottenuto il passaggio di cattedra nello stesso grado di scuola. Sono ricompresi</a:t>
            </a:r>
            <a:endParaRPr lang="it-IT" sz="1800" b="0" strike="noStrike" spc="-1">
              <a:solidFill>
                <a:srgbClr val="000000"/>
              </a:solidFill>
              <a:latin typeface="Arial"/>
            </a:endParaRPr>
          </a:p>
          <a:p>
            <a:pPr marL="340920" indent="0">
              <a:lnSpc>
                <a:spcPct val="100000"/>
              </a:lnSpc>
              <a:spcBef>
                <a:spcPts val="1043"/>
              </a:spcBef>
              <a:buNone/>
              <a:tabLst>
                <a:tab pos="0" algn="l"/>
              </a:tabLst>
            </a:pPr>
            <a:r>
              <a:rPr lang="it-IT" sz="1800" b="1" strike="noStrike" spc="-1">
                <a:solidFill>
                  <a:schemeClr val="dk1"/>
                </a:solidFill>
                <a:latin typeface="Calibri"/>
                <a:ea typeface="Calibri"/>
              </a:rPr>
              <a:t>nella categoria in esame coloro che hanno concluso positivamente l’anno di formazione ed il</a:t>
            </a:r>
            <a:endParaRPr lang="it-IT" sz="1800" b="0" strike="noStrike" spc="-1">
              <a:solidFill>
                <a:srgbClr val="000000"/>
              </a:solidFill>
              <a:latin typeface="Arial"/>
            </a:endParaRPr>
          </a:p>
          <a:p>
            <a:pPr marL="340920" indent="0">
              <a:lnSpc>
                <a:spcPct val="100000"/>
              </a:lnSpc>
              <a:spcBef>
                <a:spcPts val="1043"/>
              </a:spcBef>
              <a:buNone/>
              <a:tabLst>
                <a:tab pos="0" algn="l"/>
              </a:tabLst>
            </a:pPr>
            <a:r>
              <a:rPr lang="it-IT" sz="1800" b="1" strike="noStrike" spc="-1">
                <a:solidFill>
                  <a:schemeClr val="dk1"/>
                </a:solidFill>
                <a:latin typeface="Calibri"/>
                <a:ea typeface="Calibri"/>
              </a:rPr>
              <a:t>periodo di prova a seguito di selezione di nomina finalizzata all’immissione in ruolo e siano</a:t>
            </a:r>
            <a:endParaRPr lang="it-IT" sz="1800" b="0" strike="noStrike" spc="-1">
              <a:solidFill>
                <a:srgbClr val="000000"/>
              </a:solidFill>
              <a:latin typeface="Arial"/>
            </a:endParaRPr>
          </a:p>
          <a:p>
            <a:pPr marL="340920" indent="0">
              <a:lnSpc>
                <a:spcPct val="100000"/>
              </a:lnSpc>
              <a:spcBef>
                <a:spcPts val="1043"/>
              </a:spcBef>
              <a:buNone/>
              <a:tabLst>
                <a:tab pos="0" algn="l"/>
              </a:tabLst>
            </a:pPr>
            <a:r>
              <a:rPr lang="it-IT" sz="1800" b="1" strike="noStrike" spc="-1">
                <a:solidFill>
                  <a:schemeClr val="dk1"/>
                </a:solidFill>
                <a:latin typeface="Calibri"/>
                <a:ea typeface="Calibri"/>
              </a:rPr>
              <a:t>successivamente immessi in ruolo su classe di concorso del medesimo grado di scuola sulla</a:t>
            </a:r>
            <a:endParaRPr lang="it-IT" sz="1800" b="0" strike="noStrike" spc="-1">
              <a:solidFill>
                <a:srgbClr val="000000"/>
              </a:solidFill>
              <a:latin typeface="Arial"/>
            </a:endParaRPr>
          </a:p>
          <a:p>
            <a:pPr marL="340920" indent="0">
              <a:lnSpc>
                <a:spcPct val="100000"/>
              </a:lnSpc>
              <a:spcBef>
                <a:spcPts val="1043"/>
              </a:spcBef>
              <a:buNone/>
              <a:tabLst>
                <a:tab pos="0" algn="l"/>
              </a:tabLst>
            </a:pPr>
            <a:r>
              <a:rPr lang="it-IT" sz="1800" b="1" strike="noStrike" spc="-1">
                <a:solidFill>
                  <a:schemeClr val="dk1"/>
                </a:solidFill>
                <a:latin typeface="Calibri"/>
                <a:ea typeface="Calibri"/>
              </a:rPr>
              <a:t>base di una diversa procedura selettiva.</a:t>
            </a:r>
            <a:endParaRPr lang="it-IT" sz="1800" b="0" strike="noStrike" spc="-1">
              <a:solidFill>
                <a:srgbClr val="000000"/>
              </a:solidFill>
              <a:latin typeface="Arial"/>
            </a:endParaRPr>
          </a:p>
          <a:p>
            <a:pPr marL="340920" indent="0">
              <a:lnSpc>
                <a:spcPct val="100000"/>
              </a:lnSpc>
              <a:spcBef>
                <a:spcPts val="1043"/>
              </a:spcBef>
              <a:buNone/>
              <a:tabLst>
                <a:tab pos="0" algn="l"/>
              </a:tabLst>
            </a:pPr>
            <a:endParaRPr lang="it-IT" sz="18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3400">
        <p:fade thruBlk="true"/>
      </p:transition>
    </mc:Choice>
    <mc:Fallback>
      <p:transition spd="slow">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PlaceHolder 1"/>
          <p:cNvSpPr>
            <a:spLocks noGrp="1"/>
          </p:cNvSpPr>
          <p:nvPr>
            <p:ph type="title"/>
          </p:nvPr>
        </p:nvSpPr>
        <p:spPr>
          <a:xfrm>
            <a:off x="996480" y="332640"/>
            <a:ext cx="9600840" cy="793440"/>
          </a:xfrm>
          <a:prstGeom prst="rect">
            <a:avLst/>
          </a:prstGeom>
          <a:noFill/>
          <a:ln w="0">
            <a:noFill/>
          </a:ln>
        </p:spPr>
        <p:txBody>
          <a:bodyPr anchor="ctr">
            <a:normAutofit/>
          </a:bodyPr>
          <a:lstStyle/>
          <a:p>
            <a:pPr indent="0" algn="ctr">
              <a:lnSpc>
                <a:spcPct val="100000"/>
              </a:lnSpc>
              <a:buNone/>
              <a:tabLst>
                <a:tab pos="0" algn="l"/>
              </a:tabLst>
            </a:pPr>
            <a:r>
              <a:rPr lang="it-IT" sz="3600" b="1" strike="noStrike" spc="-1">
                <a:solidFill>
                  <a:schemeClr val="accent1"/>
                </a:solidFill>
                <a:latin typeface="Trebuchet MS"/>
                <a:ea typeface="Trebuchet MS"/>
              </a:rPr>
              <a:t>Standard professionali</a:t>
            </a:r>
            <a:endParaRPr lang="it-IT" sz="3600" b="0" strike="noStrike" spc="-1">
              <a:solidFill>
                <a:srgbClr val="000000"/>
              </a:solidFill>
              <a:latin typeface="Arial"/>
            </a:endParaRPr>
          </a:p>
        </p:txBody>
      </p:sp>
      <p:sp>
        <p:nvSpPr>
          <p:cNvPr id="396" name="Google Shape;203;p26"/>
          <p:cNvSpPr/>
          <p:nvPr/>
        </p:nvSpPr>
        <p:spPr>
          <a:xfrm>
            <a:off x="787680" y="1126440"/>
            <a:ext cx="9809640" cy="4418640"/>
          </a:xfrm>
          <a:prstGeom prst="rect">
            <a:avLst/>
          </a:prstGeom>
          <a:noFill/>
          <a:ln w="0">
            <a:noFill/>
          </a:ln>
        </p:spPr>
        <p:style>
          <a:lnRef idx="0">
            <a:scrgbClr r="0" g="0" b="0"/>
          </a:lnRef>
          <a:fillRef idx="0">
            <a:scrgbClr r="0" g="0" b="0"/>
          </a:fillRef>
          <a:effectRef idx="0">
            <a:scrgbClr r="0" g="0" b="0"/>
          </a:effectRef>
          <a:fontRef idx="minor"/>
        </p:style>
        <p:txBody>
          <a:bodyPr anchor="t">
            <a:noAutofit/>
          </a:bodyPr>
          <a:lstStyle/>
          <a:p>
            <a:pPr marL="285840" indent="-285840" algn="just">
              <a:lnSpc>
                <a:spcPct val="100000"/>
              </a:lnSpc>
              <a:buClr>
                <a:srgbClr val="000000"/>
              </a:buClr>
              <a:buFont typeface="Calibri"/>
              <a:buChar char="•"/>
            </a:pPr>
            <a:r>
              <a:rPr lang="it-IT" sz="1900" b="1" strike="noStrike" spc="-1">
                <a:solidFill>
                  <a:schemeClr val="dk1"/>
                </a:solidFill>
                <a:latin typeface="Calibri"/>
                <a:ea typeface="Calibri"/>
              </a:rPr>
              <a:t>Corretto possesso ed esercizio delle COMPETENZE CULTURALI, DISCIPLINARI, DIDATTICHE E METODOLOGICHE attraverso i NUCLEI FONDANTI DEI SAPERI – TRAGUARDI DI COMPETENZA - OBIETTIVI DI APPRENDIMENTO;</a:t>
            </a:r>
            <a:endParaRPr lang="it-IT" sz="1900" b="0" strike="noStrike" spc="-1">
              <a:solidFill>
                <a:srgbClr val="000000"/>
              </a:solidFill>
              <a:latin typeface="Arial"/>
            </a:endParaRPr>
          </a:p>
          <a:p>
            <a:pPr marL="285840" indent="-285840" algn="just">
              <a:lnSpc>
                <a:spcPct val="100000"/>
              </a:lnSpc>
              <a:buClr>
                <a:srgbClr val="000000"/>
              </a:buClr>
              <a:buFont typeface="Calibri"/>
              <a:buChar char="•"/>
            </a:pPr>
            <a:r>
              <a:rPr lang="it-IT" sz="1900" b="1" strike="noStrike" spc="-1">
                <a:solidFill>
                  <a:schemeClr val="dk1"/>
                </a:solidFill>
                <a:latin typeface="Calibri"/>
                <a:ea typeface="Calibri"/>
              </a:rPr>
              <a:t>Corretto possesso ed esercizio delle COMPETENZE RELAZIONALI, ORGANIZZATIVE, GESTIONALI;</a:t>
            </a:r>
            <a:endParaRPr lang="it-IT" sz="1900" b="0" strike="noStrike" spc="-1">
              <a:solidFill>
                <a:srgbClr val="000000"/>
              </a:solidFill>
              <a:latin typeface="Arial"/>
            </a:endParaRPr>
          </a:p>
          <a:p>
            <a:pPr marL="285840" indent="-285840" algn="just">
              <a:lnSpc>
                <a:spcPct val="100000"/>
              </a:lnSpc>
              <a:buClr>
                <a:srgbClr val="000000"/>
              </a:buClr>
              <a:buFont typeface="Calibri"/>
              <a:buChar char="•"/>
            </a:pPr>
            <a:r>
              <a:rPr lang="it-IT" sz="1900" b="1" strike="noStrike" spc="-1">
                <a:solidFill>
                  <a:schemeClr val="dk1"/>
                </a:solidFill>
                <a:latin typeface="Calibri"/>
                <a:ea typeface="Calibri"/>
              </a:rPr>
              <a:t>corretto possesso delle competenze di orientamento e di ricerca, documentazione valutazione;</a:t>
            </a:r>
            <a:endParaRPr lang="it-IT" sz="1900" b="0" strike="noStrike" spc="-1">
              <a:solidFill>
                <a:srgbClr val="000000"/>
              </a:solidFill>
              <a:latin typeface="Arial"/>
            </a:endParaRPr>
          </a:p>
          <a:p>
            <a:pPr marL="285840" indent="-285840" algn="just">
              <a:lnSpc>
                <a:spcPct val="100000"/>
              </a:lnSpc>
              <a:buClr>
                <a:srgbClr val="000000"/>
              </a:buClr>
              <a:buFont typeface="Calibri"/>
              <a:buChar char="•"/>
            </a:pPr>
            <a:r>
              <a:rPr lang="it-IT" sz="1900" b="1" strike="noStrike" spc="-1">
                <a:solidFill>
                  <a:schemeClr val="dk1"/>
                </a:solidFill>
                <a:latin typeface="Calibri"/>
                <a:ea typeface="Calibri"/>
              </a:rPr>
              <a:t>Osservanza dei doveri connessi con lo STATUS di DIPENDENTE PUBBLICO e con la FUNZIONE DOCENTE (codici di comportamento);</a:t>
            </a:r>
            <a:endParaRPr lang="it-IT" sz="1900" b="0" strike="noStrike" spc="-1">
              <a:solidFill>
                <a:srgbClr val="000000"/>
              </a:solidFill>
              <a:latin typeface="Arial"/>
            </a:endParaRPr>
          </a:p>
          <a:p>
            <a:pPr marL="285840" indent="-285840" algn="just">
              <a:lnSpc>
                <a:spcPct val="100000"/>
              </a:lnSpc>
              <a:buClr>
                <a:srgbClr val="000000"/>
              </a:buClr>
              <a:buFont typeface="Calibri"/>
              <a:buChar char="•"/>
            </a:pPr>
            <a:r>
              <a:rPr lang="it-IT" sz="1900" b="1" strike="noStrike" spc="-1">
                <a:solidFill>
                  <a:schemeClr val="dk1"/>
                </a:solidFill>
                <a:latin typeface="Calibri"/>
                <a:ea typeface="Calibri"/>
              </a:rPr>
              <a:t>Partecipazione alle attività formative e raggiungimento degli obiettivi previsti dalle stesse.</a:t>
            </a:r>
            <a:endParaRPr lang="it-IT" sz="1900" b="0" strike="noStrike" spc="-1">
              <a:solidFill>
                <a:srgbClr val="000000"/>
              </a:solidFill>
              <a:latin typeface="Arial"/>
            </a:endParaRPr>
          </a:p>
          <a:p>
            <a:pPr>
              <a:lnSpc>
                <a:spcPct val="100000"/>
              </a:lnSpc>
              <a:tabLst>
                <a:tab pos="0" algn="l"/>
              </a:tabLst>
            </a:pPr>
            <a:r>
              <a:rPr lang="it-IT" sz="1900" b="0" strike="noStrike" spc="-1">
                <a:solidFill>
                  <a:schemeClr val="dk1"/>
                </a:solidFill>
                <a:latin typeface="Calibri"/>
                <a:ea typeface="Calibri"/>
              </a:rPr>
              <a:t>Il percorso di formazione e il periodo annuale di prova in servizio è altresì finalizzato ad accertare</a:t>
            </a:r>
            <a:endParaRPr lang="it-IT" sz="1900" b="0" strike="noStrike" spc="-1">
              <a:solidFill>
                <a:srgbClr val="000000"/>
              </a:solidFill>
              <a:latin typeface="Arial"/>
            </a:endParaRPr>
          </a:p>
          <a:p>
            <a:pPr>
              <a:lnSpc>
                <a:spcPct val="100000"/>
              </a:lnSpc>
              <a:tabLst>
                <a:tab pos="0" algn="l"/>
              </a:tabLst>
            </a:pPr>
            <a:r>
              <a:rPr lang="it-IT" sz="1900" b="0" strike="noStrike" spc="-1">
                <a:solidFill>
                  <a:schemeClr val="dk1"/>
                </a:solidFill>
                <a:latin typeface="Calibri"/>
                <a:ea typeface="Calibri"/>
              </a:rPr>
              <a:t>e verificare, ai sensi di quanto previsto dall’articolo 13, comma 1, del Decreto Legislativo, la</a:t>
            </a:r>
            <a:endParaRPr lang="it-IT" sz="1900" b="0" strike="noStrike" spc="-1">
              <a:solidFill>
                <a:srgbClr val="000000"/>
              </a:solidFill>
              <a:latin typeface="Arial"/>
            </a:endParaRPr>
          </a:p>
          <a:p>
            <a:pPr>
              <a:lnSpc>
                <a:spcPct val="100000"/>
              </a:lnSpc>
              <a:tabLst>
                <a:tab pos="0" algn="l"/>
              </a:tabLst>
            </a:pPr>
            <a:r>
              <a:rPr lang="it-IT" sz="1900" b="1" strike="noStrike" spc="-1">
                <a:solidFill>
                  <a:schemeClr val="dk1"/>
                </a:solidFill>
                <a:latin typeface="Calibri"/>
                <a:ea typeface="Calibri"/>
              </a:rPr>
              <a:t>traduzione in competenze didattiche pratiche delle conoscenze teoriche, disciplinari e</a:t>
            </a:r>
            <a:endParaRPr lang="it-IT" sz="1900" b="0" strike="noStrike" spc="-1">
              <a:solidFill>
                <a:srgbClr val="000000"/>
              </a:solidFill>
              <a:latin typeface="Arial"/>
            </a:endParaRPr>
          </a:p>
          <a:p>
            <a:pPr>
              <a:lnSpc>
                <a:spcPct val="100000"/>
              </a:lnSpc>
              <a:tabLst>
                <a:tab pos="0" algn="l"/>
              </a:tabLst>
            </a:pPr>
            <a:r>
              <a:rPr lang="it-IT" sz="1900" b="1" strike="noStrike" spc="-1">
                <a:solidFill>
                  <a:schemeClr val="dk1"/>
                </a:solidFill>
                <a:latin typeface="Calibri"/>
                <a:ea typeface="Calibri"/>
              </a:rPr>
              <a:t>metodologiche del docente</a:t>
            </a:r>
            <a:r>
              <a:rPr lang="it-IT" sz="1900" b="0" strike="noStrike" spc="-1">
                <a:solidFill>
                  <a:schemeClr val="dk1"/>
                </a:solidFill>
                <a:latin typeface="Calibri"/>
                <a:ea typeface="Calibri"/>
              </a:rPr>
              <a:t>, particolarmente negli ambiti di cui al comma 1, lettere a), b) e c) a</a:t>
            </a:r>
            <a:endParaRPr lang="it-IT" sz="1900" b="0" strike="noStrike" spc="-1">
              <a:solidFill>
                <a:srgbClr val="000000"/>
              </a:solidFill>
              <a:latin typeface="Arial"/>
            </a:endParaRPr>
          </a:p>
          <a:p>
            <a:pPr>
              <a:lnSpc>
                <a:spcPct val="100000"/>
              </a:lnSpc>
              <a:tabLst>
                <a:tab pos="0" algn="l"/>
              </a:tabLst>
            </a:pPr>
            <a:r>
              <a:rPr lang="it-IT" sz="1900" b="0" strike="noStrike" spc="-1">
                <a:solidFill>
                  <a:schemeClr val="dk1"/>
                </a:solidFill>
                <a:latin typeface="Calibri"/>
                <a:ea typeface="Calibri"/>
              </a:rPr>
              <a:t>tal fine significativi.</a:t>
            </a:r>
            <a:endParaRPr lang="it-IT" sz="1900" b="0" strike="noStrike" spc="-1">
              <a:solidFill>
                <a:srgbClr val="000000"/>
              </a:solidFill>
              <a:latin typeface="Arial"/>
            </a:endParaRPr>
          </a:p>
          <a:p>
            <a:pPr algn="just">
              <a:lnSpc>
                <a:spcPct val="100000"/>
              </a:lnSpc>
              <a:tabLst>
                <a:tab pos="0" algn="l"/>
              </a:tabLst>
            </a:pPr>
            <a:endParaRPr lang="it-IT" sz="1900" b="0" strike="noStrike" spc="-1">
              <a:solidFill>
                <a:srgbClr val="000000"/>
              </a:solidFill>
              <a:latin typeface="Arial"/>
            </a:endParaRPr>
          </a:p>
          <a:p>
            <a:pPr marL="285840" indent="-171360" algn="just">
              <a:lnSpc>
                <a:spcPct val="100000"/>
              </a:lnSpc>
              <a:tabLst>
                <a:tab pos="0" algn="l"/>
              </a:tabLst>
            </a:pPr>
            <a:endParaRPr lang="it-IT" sz="1900" b="0" strike="noStrike" spc="-1">
              <a:solidFill>
                <a:srgbClr val="000000"/>
              </a:solidFill>
              <a:latin typeface="Arial"/>
            </a:endParaRPr>
          </a:p>
          <a:p>
            <a:pPr>
              <a:lnSpc>
                <a:spcPct val="100000"/>
              </a:lnSpc>
              <a:tabLst>
                <a:tab pos="0" algn="l"/>
              </a:tabLst>
            </a:pPr>
            <a:r>
              <a:rPr lang="it-IT" sz="1900" b="1" strike="noStrike" spc="-1">
                <a:solidFill>
                  <a:schemeClr val="dk1"/>
                </a:solidFill>
                <a:latin typeface="Calibri"/>
                <a:ea typeface="Calibri"/>
              </a:rPr>
              <a:t>I</a:t>
            </a:r>
            <a:endParaRPr lang="it-IT" sz="1900" b="0" strike="noStrike" spc="-1">
              <a:solidFill>
                <a:srgbClr val="000000"/>
              </a:solidFill>
              <a:latin typeface="Arial"/>
            </a:endParaRPr>
          </a:p>
          <a:p>
            <a:pPr marL="285840" indent="-171360" algn="just">
              <a:lnSpc>
                <a:spcPct val="100000"/>
              </a:lnSpc>
              <a:tabLst>
                <a:tab pos="0" algn="l"/>
              </a:tabLst>
            </a:pPr>
            <a:endParaRPr lang="it-IT" sz="1800" b="0" strike="noStrike" spc="-1">
              <a:solidFill>
                <a:srgbClr val="000000"/>
              </a:solidFill>
              <a:latin typeface="Arial"/>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PlaceHolder 1"/>
          <p:cNvSpPr>
            <a:spLocks noGrp="1"/>
          </p:cNvSpPr>
          <p:nvPr>
            <p:ph type="title"/>
          </p:nvPr>
        </p:nvSpPr>
        <p:spPr>
          <a:xfrm>
            <a:off x="677160" y="609480"/>
            <a:ext cx="8596440" cy="5226480"/>
          </a:xfrm>
          <a:prstGeom prst="rect">
            <a:avLst/>
          </a:prstGeom>
          <a:noFill/>
          <a:ln w="0">
            <a:noFill/>
          </a:ln>
        </p:spPr>
        <p:txBody>
          <a:bodyPr anchor="t">
            <a:normAutofit/>
          </a:bodyPr>
          <a:lstStyle/>
          <a:p>
            <a:pPr indent="0" algn="ctr">
              <a:lnSpc>
                <a:spcPct val="100000"/>
              </a:lnSpc>
              <a:buNone/>
              <a:tabLst>
                <a:tab pos="0" algn="l"/>
              </a:tabLst>
            </a:pPr>
            <a:r>
              <a:rPr lang="it-IT" sz="3600" b="1" strike="noStrike" spc="-1">
                <a:solidFill>
                  <a:schemeClr val="dk1"/>
                </a:solidFill>
                <a:latin typeface="Calibri"/>
                <a:ea typeface="Calibri"/>
              </a:rPr>
              <a:t>In conclusione, cosa ci si aspetta dal docente?</a:t>
            </a:r>
            <a:endParaRPr lang="it-IT" sz="3600" b="0" strike="noStrike" spc="-1">
              <a:solidFill>
                <a:srgbClr val="000000"/>
              </a:solidFill>
              <a:latin typeface="Arial"/>
            </a:endParaRPr>
          </a:p>
          <a:p>
            <a:pPr indent="0">
              <a:lnSpc>
                <a:spcPct val="100000"/>
              </a:lnSpc>
              <a:buNone/>
              <a:tabLst>
                <a:tab pos="0" algn="l"/>
              </a:tabLst>
            </a:pPr>
            <a:endParaRPr lang="it-IT" sz="1900" b="0" strike="noStrike" spc="-1">
              <a:solidFill>
                <a:srgbClr val="000000"/>
              </a:solidFill>
              <a:latin typeface="Arial"/>
            </a:endParaRPr>
          </a:p>
          <a:p>
            <a:pPr indent="0">
              <a:lnSpc>
                <a:spcPct val="100000"/>
              </a:lnSpc>
              <a:buNone/>
              <a:tabLst>
                <a:tab pos="0" algn="l"/>
              </a:tabLst>
            </a:pPr>
            <a:endParaRPr lang="it-IT" sz="1900" b="0" strike="noStrike" spc="-1">
              <a:solidFill>
                <a:srgbClr val="000000"/>
              </a:solidFill>
              <a:latin typeface="Arial"/>
            </a:endParaRPr>
          </a:p>
          <a:p>
            <a:pPr indent="0" algn="ctr">
              <a:lnSpc>
                <a:spcPct val="100000"/>
              </a:lnSpc>
              <a:buNone/>
              <a:tabLst>
                <a:tab pos="0" algn="l"/>
              </a:tabLst>
            </a:pPr>
            <a:endParaRPr lang="it-IT" sz="2900" b="0" strike="noStrike" spc="-1">
              <a:solidFill>
                <a:srgbClr val="000000"/>
              </a:solidFill>
              <a:latin typeface="Arial"/>
            </a:endParaRPr>
          </a:p>
          <a:p>
            <a:pPr indent="0" algn="ctr">
              <a:lnSpc>
                <a:spcPct val="100000"/>
              </a:lnSpc>
              <a:buNone/>
              <a:tabLst>
                <a:tab pos="0" algn="l"/>
              </a:tabLst>
            </a:pPr>
            <a:r>
              <a:rPr lang="it-IT" sz="2900" b="1" strike="noStrike" spc="-1">
                <a:solidFill>
                  <a:schemeClr val="dk1"/>
                </a:solidFill>
                <a:latin typeface="Calibri"/>
                <a:ea typeface="Calibri"/>
              </a:rPr>
              <a:t> una dimensione culturale, una dimensione didattica, una dimensione organizzativa, una dimensione istituzionale, una dimensione formativa.</a:t>
            </a:r>
            <a:endParaRPr lang="it-IT" sz="2900" b="0" strike="noStrike" spc="-1">
              <a:solidFill>
                <a:srgbClr val="000000"/>
              </a:solidFill>
              <a:latin typeface="Arial"/>
            </a:endParaRPr>
          </a:p>
          <a:p>
            <a:pPr indent="0">
              <a:lnSpc>
                <a:spcPct val="100000"/>
              </a:lnSpc>
              <a:buNone/>
              <a:tabLst>
                <a:tab pos="0" algn="l"/>
              </a:tabLst>
            </a:pPr>
            <a:endParaRPr lang="it-IT" sz="3600" b="0" strike="noStrike" spc="-1">
              <a:solidFill>
                <a:srgbClr val="000000"/>
              </a:solidFill>
              <a:latin typeface="Arial"/>
            </a:endParaRPr>
          </a:p>
        </p:txBody>
      </p:sp>
    </p:spTree>
  </p:cSld>
  <p:clrMapOvr>
    <a:masterClrMapping/>
  </p:clrMapOvr>
  <mc:AlternateContent xmlns:mc="http://schemas.openxmlformats.org/markup-compatibility/2006">
    <mc:Choice xmlns:p15="http://schemas.microsoft.com/office/powerpoint/2012/main" xmlns:p14="http://schemas.microsoft.com/office/powerpoint/2010/main" xmlns=""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PlaceHolder 1"/>
          <p:cNvSpPr>
            <a:spLocks noGrp="1"/>
          </p:cNvSpPr>
          <p:nvPr>
            <p:ph type="title"/>
          </p:nvPr>
        </p:nvSpPr>
        <p:spPr>
          <a:xfrm>
            <a:off x="1295280" y="702360"/>
            <a:ext cx="6241320" cy="675360"/>
          </a:xfrm>
          <a:prstGeom prst="rect">
            <a:avLst/>
          </a:prstGeom>
          <a:noFill/>
          <a:ln w="0">
            <a:noFill/>
          </a:ln>
        </p:spPr>
        <p:txBody>
          <a:bodyPr anchor="b">
            <a:normAutofit/>
          </a:bodyPr>
          <a:lstStyle/>
          <a:p>
            <a:pPr indent="0" algn="ctr">
              <a:lnSpc>
                <a:spcPct val="100000"/>
              </a:lnSpc>
              <a:buNone/>
              <a:tabLst>
                <a:tab pos="0" algn="l"/>
              </a:tabLst>
            </a:pPr>
            <a:r>
              <a:rPr lang="it-IT" sz="2800" b="1" i="1" u="sng" strike="noStrike" spc="-1">
                <a:solidFill>
                  <a:schemeClr val="accent1"/>
                </a:solidFill>
                <a:uFillTx/>
                <a:latin typeface="Calibri"/>
                <a:ea typeface="Calibri"/>
              </a:rPr>
              <a:t>Condizioni per la conferma in ruolo</a:t>
            </a:r>
            <a:endParaRPr lang="it-IT" sz="2800" b="0" strike="noStrike" spc="-1">
              <a:solidFill>
                <a:srgbClr val="000000"/>
              </a:solidFill>
              <a:latin typeface="Arial"/>
            </a:endParaRPr>
          </a:p>
        </p:txBody>
      </p:sp>
      <p:sp>
        <p:nvSpPr>
          <p:cNvPr id="399" name="PlaceHolder 2"/>
          <p:cNvSpPr>
            <a:spLocks noGrp="1"/>
          </p:cNvSpPr>
          <p:nvPr>
            <p:ph/>
          </p:nvPr>
        </p:nvSpPr>
        <p:spPr>
          <a:xfrm>
            <a:off x="1295280" y="1378080"/>
            <a:ext cx="6241320" cy="4777200"/>
          </a:xfrm>
          <a:prstGeom prst="rect">
            <a:avLst/>
          </a:prstGeom>
          <a:noFill/>
          <a:ln w="0">
            <a:noFill/>
          </a:ln>
        </p:spPr>
        <p:txBody>
          <a:bodyPr anchor="t">
            <a:noAutofit/>
          </a:bodyPr>
          <a:lstStyle/>
          <a:p>
            <a:pPr indent="0" algn="ctr">
              <a:lnSpc>
                <a:spcPct val="100000"/>
              </a:lnSpc>
              <a:buNone/>
              <a:tabLst>
                <a:tab pos="0" algn="l"/>
              </a:tabLst>
            </a:pPr>
            <a:r>
              <a:rPr lang="it-IT" sz="2400" b="0" strike="noStrike" spc="-1">
                <a:solidFill>
                  <a:srgbClr val="3F3F3F"/>
                </a:solidFill>
                <a:latin typeface="Calibri"/>
                <a:ea typeface="Calibri"/>
              </a:rPr>
              <a:t>Il superamento del periodo di formazione e prova è subordinato allo svolgimento del servizio effettivamente prestato per almeno </a:t>
            </a:r>
            <a:r>
              <a:rPr lang="it-IT" sz="2400" b="0" u="sng" strike="noStrike" spc="-1">
                <a:solidFill>
                  <a:srgbClr val="3F3F3F"/>
                </a:solidFill>
                <a:uFillTx/>
                <a:latin typeface="Calibri"/>
                <a:ea typeface="Calibri"/>
              </a:rPr>
              <a:t>centottanta giorni </a:t>
            </a:r>
            <a:r>
              <a:rPr lang="it-IT" sz="2400" b="0" strike="noStrike" spc="-1">
                <a:solidFill>
                  <a:srgbClr val="3F3F3F"/>
                </a:solidFill>
                <a:latin typeface="Calibri"/>
                <a:ea typeface="Calibri"/>
              </a:rPr>
              <a:t>nel corso dell'anno scolastico, di cui almeno </a:t>
            </a:r>
            <a:r>
              <a:rPr lang="it-IT" sz="2400" b="0" u="sng" strike="noStrike" spc="-1">
                <a:solidFill>
                  <a:srgbClr val="3F3F3F"/>
                </a:solidFill>
                <a:uFillTx/>
                <a:latin typeface="Calibri"/>
                <a:ea typeface="Calibri"/>
              </a:rPr>
              <a:t>centoventi</a:t>
            </a:r>
            <a:r>
              <a:rPr lang="it-IT" sz="2400" b="0" strike="noStrike" spc="-1">
                <a:solidFill>
                  <a:srgbClr val="3F3F3F"/>
                </a:solidFill>
                <a:latin typeface="Calibri"/>
                <a:ea typeface="Calibri"/>
              </a:rPr>
              <a:t> per le attività didattiche. </a:t>
            </a:r>
            <a:endParaRPr lang="it-IT" sz="2400" b="0" strike="noStrike" spc="-1">
              <a:solidFill>
                <a:srgbClr val="000000"/>
              </a:solidFill>
              <a:latin typeface="Arial"/>
            </a:endParaRPr>
          </a:p>
          <a:p>
            <a:pPr indent="0" algn="ctr">
              <a:lnSpc>
                <a:spcPct val="100000"/>
              </a:lnSpc>
              <a:spcBef>
                <a:spcPts val="1080"/>
              </a:spcBef>
              <a:buNone/>
              <a:tabLst>
                <a:tab pos="0" algn="l"/>
              </a:tabLst>
            </a:pPr>
            <a:r>
              <a:rPr lang="it-IT" sz="2400" b="0" strike="noStrike" spc="-1">
                <a:solidFill>
                  <a:srgbClr val="3F3F3F"/>
                </a:solidFill>
                <a:latin typeface="Calibri"/>
                <a:ea typeface="Calibri"/>
              </a:rPr>
              <a:t> Per i docenti neoassunti in servizio con prestazione o orario inferiore su cattedra o posto, resta l'obbligo delle 50 ore di formazione previste, con la proporzionale riduzione dei centottanta giorni di servizio e dei centoventi giorni di attività didattica. </a:t>
            </a:r>
            <a:endParaRPr lang="it-IT" sz="2400" b="0" strike="noStrike" spc="-1">
              <a:solidFill>
                <a:srgbClr val="000000"/>
              </a:solidFill>
              <a:latin typeface="Arial"/>
            </a:endParaRPr>
          </a:p>
          <a:p>
            <a:pPr indent="0" algn="ctr">
              <a:lnSpc>
                <a:spcPct val="100000"/>
              </a:lnSpc>
              <a:spcBef>
                <a:spcPts val="1080"/>
              </a:spcBef>
              <a:buNone/>
              <a:tabLst>
                <a:tab pos="0" algn="l"/>
              </a:tabLst>
            </a:pPr>
            <a:r>
              <a:rPr lang="it-IT" sz="2400" b="1" i="1" strike="noStrike" spc="-1">
                <a:solidFill>
                  <a:srgbClr val="3F3F3F"/>
                </a:solidFill>
                <a:latin typeface="Trebuchet MS"/>
                <a:ea typeface="Trebuchet MS"/>
              </a:rPr>
              <a:t> </a:t>
            </a:r>
            <a:endParaRPr lang="it-IT" sz="2400" b="0" strike="noStrike" spc="-1">
              <a:solidFill>
                <a:srgbClr val="000000"/>
              </a:solidFill>
              <a:latin typeface="Arial"/>
            </a:endParaRPr>
          </a:p>
        </p:txBody>
      </p:sp>
    </p:spTree>
  </p:cSld>
  <p:clrMapOvr>
    <a:masterClrMapping/>
  </p:clrMapOvr>
  <p:transition spd="slow">
    <p:fade thruBlk="1"/>
  </p:transition>
</p:sld>
</file>

<file path=ppt/theme/theme1.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Sfaccettatura">
  <a:themeElements>
    <a:clrScheme name="Sfaccettatur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TotalTime>
  <Words>2630</Words>
  <Application>Microsoft Office PowerPoint</Application>
  <PresentationFormat>Personalizzato</PresentationFormat>
  <Paragraphs>203</Paragraphs>
  <Slides>24</Slides>
  <Notes>5</Notes>
  <HiddenSlides>0</HiddenSlides>
  <MMClips>0</MMClips>
  <ScaleCrop>false</ScaleCrop>
  <HeadingPairs>
    <vt:vector size="4" baseType="variant">
      <vt:variant>
        <vt:lpstr>Tema</vt:lpstr>
      </vt:variant>
      <vt:variant>
        <vt:i4>7</vt:i4>
      </vt:variant>
      <vt:variant>
        <vt:lpstr>Titoli diapositive</vt:lpstr>
      </vt:variant>
      <vt:variant>
        <vt:i4>24</vt:i4>
      </vt:variant>
    </vt:vector>
  </HeadingPairs>
  <TitlesOfParts>
    <vt:vector size="31" baseType="lpstr">
      <vt:lpstr>Sfaccettatura</vt:lpstr>
      <vt:lpstr>Sfaccettatura</vt:lpstr>
      <vt:lpstr>Sfaccettatura</vt:lpstr>
      <vt:lpstr>Sfaccettatura</vt:lpstr>
      <vt:lpstr>Sfaccettatura</vt:lpstr>
      <vt:lpstr>Sfaccettatura</vt:lpstr>
      <vt:lpstr>Sfaccettatura</vt:lpstr>
      <vt:lpstr>ANNO DI FORMAZIONE 2024/2025 I.C. Donatello</vt:lpstr>
      <vt:lpstr>Principali fonti normative</vt:lpstr>
      <vt:lpstr>Destinatari</vt:lpstr>
      <vt:lpstr>Personale docente tenuto al periodo di prova e di formazione </vt:lpstr>
      <vt:lpstr>Art. 2, cc 2,3 DM 226/2022 </vt:lpstr>
      <vt:lpstr>Diapositiva 6</vt:lpstr>
      <vt:lpstr>Standard professionali</vt:lpstr>
      <vt:lpstr>In conclusione, cosa ci si aspetta dal docente?     una dimensione culturale, una dimensione didattica, una dimensione organizzativa, una dimensione istituzionale, una dimensione formativa. </vt:lpstr>
      <vt:lpstr>Condizioni per la conferma in ruolo</vt:lpstr>
      <vt:lpstr>Periodi computabili per i 180 giorni (purché ricadenti in un periodo di effettivo servizio)</vt:lpstr>
      <vt:lpstr>Periodi non computabili per i 180 giorni</vt:lpstr>
      <vt:lpstr>Diapositiva 12</vt:lpstr>
      <vt:lpstr>Articolazione dell’intervento formativo</vt:lpstr>
      <vt:lpstr>VISITE A SCUOLE INNOVATIVE</vt:lpstr>
      <vt:lpstr>Bilancio di competenze, analisi dei bisogni formativi e obiettivi della formazione</vt:lpstr>
      <vt:lpstr>Diapositiva 16</vt:lpstr>
      <vt:lpstr>Diapositiva 17</vt:lpstr>
      <vt:lpstr>ATTIVITA’ FORMATIVE: la formazione on line IN PIATTAFORMA: http://neoassunti.indire.it </vt:lpstr>
      <vt:lpstr>AZIONI SPECIFICHE DEL DIRIGENTE SCOLASTICO</vt:lpstr>
      <vt:lpstr>Il Comitato di valutazione </vt:lpstr>
      <vt:lpstr>AZIONI SPECIFICHE DEL TUTOR</vt:lpstr>
      <vt:lpstr>OSSERVAZIONE IN CLASSE </vt:lpstr>
      <vt:lpstr>ALTRI SOGGETTI DELLA FORMAZIONE</vt:lpstr>
      <vt:lpstr>Il Dirigente Scolastico Prof. Enrico Farda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 DI FORMAZIONE 2023/2024</dc:title>
  <dc:subject/>
  <dc:creator/>
  <dc:description/>
  <cp:lastModifiedBy>ds</cp:lastModifiedBy>
  <cp:revision>13</cp:revision>
  <dcterms:modified xsi:type="dcterms:W3CDTF">2024-12-11T07:39:02Z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24</vt:i4>
  </property>
  <property fmtid="{D5CDD505-2E9C-101B-9397-08002B2CF9AE}" pid="3" name="PresentationFormat">
    <vt:lpwstr>Widescreen</vt:lpwstr>
  </property>
  <property fmtid="{D5CDD505-2E9C-101B-9397-08002B2CF9AE}" pid="4" name="Slides">
    <vt:i4>24</vt:i4>
  </property>
</Properties>
</file>